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notesSlides/notesSlide6.xml" ContentType="application/vnd.openxmlformats-officedocument.presentationml.notesSlide+xml"/>
  <Override PartName="/ppt/ink/ink9.xml" ContentType="application/inkml+xml"/>
  <Override PartName="/ppt/notesSlides/notesSlide7.xml" ContentType="application/vnd.openxmlformats-officedocument.presentationml.notesSlide+xml"/>
  <Override PartName="/ppt/ink/ink10.xml" ContentType="application/inkml+xml"/>
  <Override PartName="/ppt/ink/ink11.xml" ContentType="application/inkml+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35"/>
  </p:notesMasterIdLst>
  <p:sldIdLst>
    <p:sldId id="256" r:id="rId3"/>
    <p:sldId id="8521" r:id="rId4"/>
    <p:sldId id="4179" r:id="rId5"/>
    <p:sldId id="259" r:id="rId6"/>
    <p:sldId id="260" r:id="rId7"/>
    <p:sldId id="1913" r:id="rId8"/>
    <p:sldId id="3402" r:id="rId9"/>
    <p:sldId id="3403" r:id="rId10"/>
    <p:sldId id="3404" r:id="rId11"/>
    <p:sldId id="3405" r:id="rId12"/>
    <p:sldId id="1908" r:id="rId13"/>
    <p:sldId id="4148" r:id="rId14"/>
    <p:sldId id="8490" r:id="rId15"/>
    <p:sldId id="8489" r:id="rId16"/>
    <p:sldId id="3521" r:id="rId17"/>
    <p:sldId id="1912" r:id="rId18"/>
    <p:sldId id="4145" r:id="rId19"/>
    <p:sldId id="8513" r:id="rId20"/>
    <p:sldId id="1864" r:id="rId21"/>
    <p:sldId id="4978" r:id="rId22"/>
    <p:sldId id="8514" r:id="rId23"/>
    <p:sldId id="5016" r:id="rId24"/>
    <p:sldId id="3410" r:id="rId25"/>
    <p:sldId id="8516" r:id="rId26"/>
    <p:sldId id="8522" r:id="rId27"/>
    <p:sldId id="1840" r:id="rId28"/>
    <p:sldId id="8523" r:id="rId29"/>
    <p:sldId id="1901" r:id="rId30"/>
    <p:sldId id="4128" r:id="rId31"/>
    <p:sldId id="8524" r:id="rId32"/>
    <p:sldId id="5025" r:id="rId33"/>
    <p:sldId id="41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42" autoAdjust="0"/>
  </p:normalViewPr>
  <p:slideViewPr>
    <p:cSldViewPr snapToGrid="0">
      <p:cViewPr varScale="1">
        <p:scale>
          <a:sx n="97" d="100"/>
          <a:sy n="97" d="100"/>
        </p:scale>
        <p:origin x="324"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2E70F1-F2F3-4919-B213-25D40E6E690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57B76AC-A516-423F-937F-0F6232D0686A}">
      <dgm:prSet/>
      <dgm:spPr/>
      <dgm:t>
        <a:bodyPr/>
        <a:lstStyle/>
        <a:p>
          <a:r>
            <a:rPr lang="en-US"/>
            <a:t>An Overview of Machine Learning</a:t>
          </a:r>
        </a:p>
      </dgm:t>
    </dgm:pt>
    <dgm:pt modelId="{6EF675F4-3FC8-4121-9414-44BF20B78AD9}" type="parTrans" cxnId="{71E269BE-A9E9-4179-9DBA-5E98967DC5D5}">
      <dgm:prSet/>
      <dgm:spPr/>
      <dgm:t>
        <a:bodyPr/>
        <a:lstStyle/>
        <a:p>
          <a:endParaRPr lang="en-US"/>
        </a:p>
      </dgm:t>
    </dgm:pt>
    <dgm:pt modelId="{3F4E7113-4B99-445E-AD88-E849D919D740}" type="sibTrans" cxnId="{71E269BE-A9E9-4179-9DBA-5E98967DC5D5}">
      <dgm:prSet/>
      <dgm:spPr/>
      <dgm:t>
        <a:bodyPr/>
        <a:lstStyle/>
        <a:p>
          <a:endParaRPr lang="en-US"/>
        </a:p>
      </dgm:t>
    </dgm:pt>
    <dgm:pt modelId="{95FBF5B9-018B-491F-8C52-4E9489FDC785}">
      <dgm:prSet/>
      <dgm:spPr/>
      <dgm:t>
        <a:bodyPr/>
        <a:lstStyle/>
        <a:p>
          <a:r>
            <a:rPr lang="en-US"/>
            <a:t>Lab – Hands on with scikit-learn and TensorFlow</a:t>
          </a:r>
        </a:p>
      </dgm:t>
    </dgm:pt>
    <dgm:pt modelId="{2763AD82-1AB6-4221-BA9D-D30CAD258A37}" type="parTrans" cxnId="{58D7CCC7-F076-4AD9-8A9C-6077DA60BE74}">
      <dgm:prSet/>
      <dgm:spPr/>
      <dgm:t>
        <a:bodyPr/>
        <a:lstStyle/>
        <a:p>
          <a:endParaRPr lang="en-US"/>
        </a:p>
      </dgm:t>
    </dgm:pt>
    <dgm:pt modelId="{B54C962A-30F2-4FF7-B998-D2454D9166A6}" type="sibTrans" cxnId="{58D7CCC7-F076-4AD9-8A9C-6077DA60BE74}">
      <dgm:prSet/>
      <dgm:spPr/>
      <dgm:t>
        <a:bodyPr/>
        <a:lstStyle/>
        <a:p>
          <a:endParaRPr lang="en-US"/>
        </a:p>
      </dgm:t>
    </dgm:pt>
    <dgm:pt modelId="{C257C7A9-E660-459A-A875-5DF0D34452EB}">
      <dgm:prSet/>
      <dgm:spPr/>
      <dgm:t>
        <a:bodyPr/>
        <a:lstStyle/>
        <a:p>
          <a:r>
            <a:rPr lang="en-US"/>
            <a:t>Understanding Azure Machine Learning service</a:t>
          </a:r>
        </a:p>
      </dgm:t>
    </dgm:pt>
    <dgm:pt modelId="{62046639-31E8-4786-B607-1CBAD06DAFCB}" type="parTrans" cxnId="{86BF6650-1634-49A9-AA7B-06E44CF985DB}">
      <dgm:prSet/>
      <dgm:spPr/>
      <dgm:t>
        <a:bodyPr/>
        <a:lstStyle/>
        <a:p>
          <a:endParaRPr lang="en-US"/>
        </a:p>
      </dgm:t>
    </dgm:pt>
    <dgm:pt modelId="{A313B30F-C97B-44C7-A567-B9ED85B2E18A}" type="sibTrans" cxnId="{86BF6650-1634-49A9-AA7B-06E44CF985DB}">
      <dgm:prSet/>
      <dgm:spPr/>
      <dgm:t>
        <a:bodyPr/>
        <a:lstStyle/>
        <a:p>
          <a:endParaRPr lang="en-US"/>
        </a:p>
      </dgm:t>
    </dgm:pt>
    <dgm:pt modelId="{5975B3FE-72F1-4C96-9915-748F8CE56585}">
      <dgm:prSet/>
      <dgm:spPr/>
      <dgm:t>
        <a:bodyPr/>
        <a:lstStyle/>
        <a:p>
          <a:r>
            <a:rPr lang="en-US"/>
            <a:t>Lab – Your First Machine Learning Experiment in the Cloud</a:t>
          </a:r>
        </a:p>
      </dgm:t>
    </dgm:pt>
    <dgm:pt modelId="{615B41C1-1932-4682-9BEA-21B6F67B21A5}" type="parTrans" cxnId="{69455A8A-4D6E-4D8E-AB8F-707049801BE1}">
      <dgm:prSet/>
      <dgm:spPr/>
      <dgm:t>
        <a:bodyPr/>
        <a:lstStyle/>
        <a:p>
          <a:endParaRPr lang="en-US"/>
        </a:p>
      </dgm:t>
    </dgm:pt>
    <dgm:pt modelId="{2E51D4B3-7424-47C3-8DAD-050457790FFF}" type="sibTrans" cxnId="{69455A8A-4D6E-4D8E-AB8F-707049801BE1}">
      <dgm:prSet/>
      <dgm:spPr/>
      <dgm:t>
        <a:bodyPr/>
        <a:lstStyle/>
        <a:p>
          <a:endParaRPr lang="en-US"/>
        </a:p>
      </dgm:t>
    </dgm:pt>
    <dgm:pt modelId="{0A80DE0D-E25D-4B1F-B904-A947B3DF162F}">
      <dgm:prSet/>
      <dgm:spPr/>
      <dgm:t>
        <a:bodyPr/>
        <a:lstStyle/>
        <a:p>
          <a:r>
            <a:rPr lang="en-US"/>
            <a:t>Advanced Experimentation Techniques in Azure Machine Learning service</a:t>
          </a:r>
        </a:p>
      </dgm:t>
    </dgm:pt>
    <dgm:pt modelId="{9B10016A-CEB9-4346-95C6-ED81E86284C1}" type="parTrans" cxnId="{6289397D-64E6-420C-A06F-42BBDEFF0F8C}">
      <dgm:prSet/>
      <dgm:spPr/>
      <dgm:t>
        <a:bodyPr/>
        <a:lstStyle/>
        <a:p>
          <a:endParaRPr lang="en-US"/>
        </a:p>
      </dgm:t>
    </dgm:pt>
    <dgm:pt modelId="{1A490591-7DA9-41E4-B164-05D41BB9CFEB}" type="sibTrans" cxnId="{6289397D-64E6-420C-A06F-42BBDEFF0F8C}">
      <dgm:prSet/>
      <dgm:spPr/>
      <dgm:t>
        <a:bodyPr/>
        <a:lstStyle/>
        <a:p>
          <a:endParaRPr lang="en-US"/>
        </a:p>
      </dgm:t>
    </dgm:pt>
    <dgm:pt modelId="{8B25C186-D750-4989-BA11-C4CCE7EE4184}">
      <dgm:prSet/>
      <dgm:spPr/>
      <dgm:t>
        <a:bodyPr/>
        <a:lstStyle/>
        <a:p>
          <a:r>
            <a:rPr lang="en-US"/>
            <a:t>Lab – Hands-on Advanced Experimentation in Azure Machine Learning service</a:t>
          </a:r>
        </a:p>
      </dgm:t>
    </dgm:pt>
    <dgm:pt modelId="{885293D9-AC5E-4D12-9033-65711DFF3CF8}" type="parTrans" cxnId="{049D4E26-A774-4421-B76F-D28072CF7A08}">
      <dgm:prSet/>
      <dgm:spPr/>
      <dgm:t>
        <a:bodyPr/>
        <a:lstStyle/>
        <a:p>
          <a:endParaRPr lang="en-US"/>
        </a:p>
      </dgm:t>
    </dgm:pt>
    <dgm:pt modelId="{0973E2E8-7240-4553-B5BC-93766F625183}" type="sibTrans" cxnId="{049D4E26-A774-4421-B76F-D28072CF7A08}">
      <dgm:prSet/>
      <dgm:spPr/>
      <dgm:t>
        <a:bodyPr/>
        <a:lstStyle/>
        <a:p>
          <a:endParaRPr lang="en-US"/>
        </a:p>
      </dgm:t>
    </dgm:pt>
    <dgm:pt modelId="{A22FCBD7-AC47-4556-9F59-5CDA293E7E12}">
      <dgm:prSet/>
      <dgm:spPr/>
      <dgm:t>
        <a:bodyPr/>
        <a:lstStyle/>
        <a:p>
          <a:r>
            <a:rPr lang="en-US"/>
            <a:t>The Intersection of Data Science and DevOps</a:t>
          </a:r>
        </a:p>
      </dgm:t>
    </dgm:pt>
    <dgm:pt modelId="{2BE61CF6-57CB-4802-B67E-14880BA7D847}" type="parTrans" cxnId="{BEE83BA1-6B5F-4365-B709-5290D45AB9C8}">
      <dgm:prSet/>
      <dgm:spPr/>
      <dgm:t>
        <a:bodyPr/>
        <a:lstStyle/>
        <a:p>
          <a:endParaRPr lang="en-US"/>
        </a:p>
      </dgm:t>
    </dgm:pt>
    <dgm:pt modelId="{F5B1C3CF-1A6E-4858-8C87-54B0901DFE0E}" type="sibTrans" cxnId="{BEE83BA1-6B5F-4365-B709-5290D45AB9C8}">
      <dgm:prSet/>
      <dgm:spPr/>
      <dgm:t>
        <a:bodyPr/>
        <a:lstStyle/>
        <a:p>
          <a:endParaRPr lang="en-US"/>
        </a:p>
      </dgm:t>
    </dgm:pt>
    <dgm:pt modelId="{0FF0CE4D-9F09-435E-AC24-E4C8B03C182D}">
      <dgm:prSet/>
      <dgm:spPr/>
      <dgm:t>
        <a:bodyPr/>
        <a:lstStyle/>
        <a:p>
          <a:r>
            <a:rPr lang="en-US"/>
            <a:t>Lab – Automating your Machine Learning Pipeline in the Cloud</a:t>
          </a:r>
        </a:p>
      </dgm:t>
    </dgm:pt>
    <dgm:pt modelId="{790922A1-E229-4813-A185-A72B79D3818E}" type="parTrans" cxnId="{DC3B7FDD-7FE9-47C5-B60B-0061FAA64049}">
      <dgm:prSet/>
      <dgm:spPr/>
      <dgm:t>
        <a:bodyPr/>
        <a:lstStyle/>
        <a:p>
          <a:endParaRPr lang="en-US"/>
        </a:p>
      </dgm:t>
    </dgm:pt>
    <dgm:pt modelId="{4C032892-9925-428E-A926-72ADE4F9ED4A}" type="sibTrans" cxnId="{DC3B7FDD-7FE9-47C5-B60B-0061FAA64049}">
      <dgm:prSet/>
      <dgm:spPr/>
      <dgm:t>
        <a:bodyPr/>
        <a:lstStyle/>
        <a:p>
          <a:endParaRPr lang="en-US"/>
        </a:p>
      </dgm:t>
    </dgm:pt>
    <dgm:pt modelId="{BD9093C6-ED7E-418E-843C-06C94AC9CA53}" type="pres">
      <dgm:prSet presAssocID="{CF2E70F1-F2F3-4919-B213-25D40E6E690A}" presName="vert0" presStyleCnt="0">
        <dgm:presLayoutVars>
          <dgm:dir/>
          <dgm:animOne val="branch"/>
          <dgm:animLvl val="lvl"/>
        </dgm:presLayoutVars>
      </dgm:prSet>
      <dgm:spPr/>
    </dgm:pt>
    <dgm:pt modelId="{CFB4B60B-2A48-4F6A-9680-CE469EC5CFED}" type="pres">
      <dgm:prSet presAssocID="{057B76AC-A516-423F-937F-0F6232D0686A}" presName="thickLine" presStyleLbl="alignNode1" presStyleIdx="0" presStyleCnt="8"/>
      <dgm:spPr/>
    </dgm:pt>
    <dgm:pt modelId="{543CD335-C133-489D-8461-258F7243A727}" type="pres">
      <dgm:prSet presAssocID="{057B76AC-A516-423F-937F-0F6232D0686A}" presName="horz1" presStyleCnt="0"/>
      <dgm:spPr/>
    </dgm:pt>
    <dgm:pt modelId="{A9038002-832A-42CD-B40E-B484E932F5F7}" type="pres">
      <dgm:prSet presAssocID="{057B76AC-A516-423F-937F-0F6232D0686A}" presName="tx1" presStyleLbl="revTx" presStyleIdx="0" presStyleCnt="8"/>
      <dgm:spPr/>
    </dgm:pt>
    <dgm:pt modelId="{578FF307-6586-4E6A-9443-EBFC38DB73C0}" type="pres">
      <dgm:prSet presAssocID="{057B76AC-A516-423F-937F-0F6232D0686A}" presName="vert1" presStyleCnt="0"/>
      <dgm:spPr/>
    </dgm:pt>
    <dgm:pt modelId="{992C787A-1981-4CF1-9B6B-6FAA928916C3}" type="pres">
      <dgm:prSet presAssocID="{95FBF5B9-018B-491F-8C52-4E9489FDC785}" presName="thickLine" presStyleLbl="alignNode1" presStyleIdx="1" presStyleCnt="8"/>
      <dgm:spPr/>
    </dgm:pt>
    <dgm:pt modelId="{87520C83-87AF-47F3-A9A6-269A6E9E319A}" type="pres">
      <dgm:prSet presAssocID="{95FBF5B9-018B-491F-8C52-4E9489FDC785}" presName="horz1" presStyleCnt="0"/>
      <dgm:spPr/>
    </dgm:pt>
    <dgm:pt modelId="{C12B2017-D806-4FF4-BB39-33A8D495ECB7}" type="pres">
      <dgm:prSet presAssocID="{95FBF5B9-018B-491F-8C52-4E9489FDC785}" presName="tx1" presStyleLbl="revTx" presStyleIdx="1" presStyleCnt="8"/>
      <dgm:spPr/>
    </dgm:pt>
    <dgm:pt modelId="{99D0AC6C-8D6D-4F26-80DE-5004C89408EB}" type="pres">
      <dgm:prSet presAssocID="{95FBF5B9-018B-491F-8C52-4E9489FDC785}" presName="vert1" presStyleCnt="0"/>
      <dgm:spPr/>
    </dgm:pt>
    <dgm:pt modelId="{0E05BE27-5A0E-4829-B98A-DD9C4DFCC49E}" type="pres">
      <dgm:prSet presAssocID="{C257C7A9-E660-459A-A875-5DF0D34452EB}" presName="thickLine" presStyleLbl="alignNode1" presStyleIdx="2" presStyleCnt="8"/>
      <dgm:spPr/>
    </dgm:pt>
    <dgm:pt modelId="{05D67766-2743-4EDB-A52A-A65E1BA04541}" type="pres">
      <dgm:prSet presAssocID="{C257C7A9-E660-459A-A875-5DF0D34452EB}" presName="horz1" presStyleCnt="0"/>
      <dgm:spPr/>
    </dgm:pt>
    <dgm:pt modelId="{6B662849-37C5-4CAA-A1F9-BFF1BCC5C6E6}" type="pres">
      <dgm:prSet presAssocID="{C257C7A9-E660-459A-A875-5DF0D34452EB}" presName="tx1" presStyleLbl="revTx" presStyleIdx="2" presStyleCnt="8"/>
      <dgm:spPr/>
    </dgm:pt>
    <dgm:pt modelId="{4FF0F8E2-5FC4-455A-ABB8-AAC197B541B5}" type="pres">
      <dgm:prSet presAssocID="{C257C7A9-E660-459A-A875-5DF0D34452EB}" presName="vert1" presStyleCnt="0"/>
      <dgm:spPr/>
    </dgm:pt>
    <dgm:pt modelId="{0A38A501-DFA0-411C-98D6-DA3F93DFDF75}" type="pres">
      <dgm:prSet presAssocID="{5975B3FE-72F1-4C96-9915-748F8CE56585}" presName="thickLine" presStyleLbl="alignNode1" presStyleIdx="3" presStyleCnt="8"/>
      <dgm:spPr/>
    </dgm:pt>
    <dgm:pt modelId="{46EA9369-3086-4956-9C9A-B09F5D1C18B2}" type="pres">
      <dgm:prSet presAssocID="{5975B3FE-72F1-4C96-9915-748F8CE56585}" presName="horz1" presStyleCnt="0"/>
      <dgm:spPr/>
    </dgm:pt>
    <dgm:pt modelId="{930DDD08-D631-4314-B0DA-B676CA4314EF}" type="pres">
      <dgm:prSet presAssocID="{5975B3FE-72F1-4C96-9915-748F8CE56585}" presName="tx1" presStyleLbl="revTx" presStyleIdx="3" presStyleCnt="8"/>
      <dgm:spPr/>
    </dgm:pt>
    <dgm:pt modelId="{7A93C2D4-4307-427C-8A6B-7BC32D70E1C6}" type="pres">
      <dgm:prSet presAssocID="{5975B3FE-72F1-4C96-9915-748F8CE56585}" presName="vert1" presStyleCnt="0"/>
      <dgm:spPr/>
    </dgm:pt>
    <dgm:pt modelId="{81ACFDF9-1314-4AF0-911A-721F425BF34C}" type="pres">
      <dgm:prSet presAssocID="{0A80DE0D-E25D-4B1F-B904-A947B3DF162F}" presName="thickLine" presStyleLbl="alignNode1" presStyleIdx="4" presStyleCnt="8"/>
      <dgm:spPr/>
    </dgm:pt>
    <dgm:pt modelId="{96A73DC2-B4B4-4A67-BA01-E4E64D648226}" type="pres">
      <dgm:prSet presAssocID="{0A80DE0D-E25D-4B1F-B904-A947B3DF162F}" presName="horz1" presStyleCnt="0"/>
      <dgm:spPr/>
    </dgm:pt>
    <dgm:pt modelId="{EB8293F5-44C1-4CD9-AE9A-BC4F42252C41}" type="pres">
      <dgm:prSet presAssocID="{0A80DE0D-E25D-4B1F-B904-A947B3DF162F}" presName="tx1" presStyleLbl="revTx" presStyleIdx="4" presStyleCnt="8"/>
      <dgm:spPr/>
    </dgm:pt>
    <dgm:pt modelId="{DE2970C4-824D-4DCD-9A16-6188F7640835}" type="pres">
      <dgm:prSet presAssocID="{0A80DE0D-E25D-4B1F-B904-A947B3DF162F}" presName="vert1" presStyleCnt="0"/>
      <dgm:spPr/>
    </dgm:pt>
    <dgm:pt modelId="{C5790B17-A087-4CD2-9B4C-9FB3C3D065FC}" type="pres">
      <dgm:prSet presAssocID="{8B25C186-D750-4989-BA11-C4CCE7EE4184}" presName="thickLine" presStyleLbl="alignNode1" presStyleIdx="5" presStyleCnt="8"/>
      <dgm:spPr/>
    </dgm:pt>
    <dgm:pt modelId="{730BCE73-E700-4EFA-A964-4794AE214234}" type="pres">
      <dgm:prSet presAssocID="{8B25C186-D750-4989-BA11-C4CCE7EE4184}" presName="horz1" presStyleCnt="0"/>
      <dgm:spPr/>
    </dgm:pt>
    <dgm:pt modelId="{DAA2A220-26BB-4D5F-AF92-EEC22C83866A}" type="pres">
      <dgm:prSet presAssocID="{8B25C186-D750-4989-BA11-C4CCE7EE4184}" presName="tx1" presStyleLbl="revTx" presStyleIdx="5" presStyleCnt="8"/>
      <dgm:spPr/>
    </dgm:pt>
    <dgm:pt modelId="{65D7E23B-0B97-4EA8-ACA1-6F65EA3763F2}" type="pres">
      <dgm:prSet presAssocID="{8B25C186-D750-4989-BA11-C4CCE7EE4184}" presName="vert1" presStyleCnt="0"/>
      <dgm:spPr/>
    </dgm:pt>
    <dgm:pt modelId="{EEB4879A-6802-4586-B07B-AD0D81FEC1A4}" type="pres">
      <dgm:prSet presAssocID="{A22FCBD7-AC47-4556-9F59-5CDA293E7E12}" presName="thickLine" presStyleLbl="alignNode1" presStyleIdx="6" presStyleCnt="8"/>
      <dgm:spPr/>
    </dgm:pt>
    <dgm:pt modelId="{A7B18D93-1C88-48C6-8BA1-F12E86E7CFED}" type="pres">
      <dgm:prSet presAssocID="{A22FCBD7-AC47-4556-9F59-5CDA293E7E12}" presName="horz1" presStyleCnt="0"/>
      <dgm:spPr/>
    </dgm:pt>
    <dgm:pt modelId="{88B2031B-6EE0-4DBD-86FA-F3B7C8B483BC}" type="pres">
      <dgm:prSet presAssocID="{A22FCBD7-AC47-4556-9F59-5CDA293E7E12}" presName="tx1" presStyleLbl="revTx" presStyleIdx="6" presStyleCnt="8"/>
      <dgm:spPr/>
    </dgm:pt>
    <dgm:pt modelId="{95D7CBB7-E349-49BC-8BF1-E345DA51E64E}" type="pres">
      <dgm:prSet presAssocID="{A22FCBD7-AC47-4556-9F59-5CDA293E7E12}" presName="vert1" presStyleCnt="0"/>
      <dgm:spPr/>
    </dgm:pt>
    <dgm:pt modelId="{8C63F29F-F418-4A63-BD2C-7392DA4382DA}" type="pres">
      <dgm:prSet presAssocID="{0FF0CE4D-9F09-435E-AC24-E4C8B03C182D}" presName="thickLine" presStyleLbl="alignNode1" presStyleIdx="7" presStyleCnt="8"/>
      <dgm:spPr/>
    </dgm:pt>
    <dgm:pt modelId="{B19CE04A-6430-4132-B332-1A4967789983}" type="pres">
      <dgm:prSet presAssocID="{0FF0CE4D-9F09-435E-AC24-E4C8B03C182D}" presName="horz1" presStyleCnt="0"/>
      <dgm:spPr/>
    </dgm:pt>
    <dgm:pt modelId="{2FA9452A-4658-45BD-A0FF-CC7DB237BD6A}" type="pres">
      <dgm:prSet presAssocID="{0FF0CE4D-9F09-435E-AC24-E4C8B03C182D}" presName="tx1" presStyleLbl="revTx" presStyleIdx="7" presStyleCnt="8"/>
      <dgm:spPr/>
    </dgm:pt>
    <dgm:pt modelId="{4AF17AF5-C6FF-462B-A823-2AF97592B68C}" type="pres">
      <dgm:prSet presAssocID="{0FF0CE4D-9F09-435E-AC24-E4C8B03C182D}" presName="vert1" presStyleCnt="0"/>
      <dgm:spPr/>
    </dgm:pt>
  </dgm:ptLst>
  <dgm:cxnLst>
    <dgm:cxn modelId="{51937A03-7CFE-4018-A9DE-E484714542CA}" type="presOf" srcId="{0FF0CE4D-9F09-435E-AC24-E4C8B03C182D}" destId="{2FA9452A-4658-45BD-A0FF-CC7DB237BD6A}" srcOrd="0" destOrd="0" presId="urn:microsoft.com/office/officeart/2008/layout/LinedList"/>
    <dgm:cxn modelId="{3CD3D116-4CDA-4390-A49B-B747839F4CDC}" type="presOf" srcId="{8B25C186-D750-4989-BA11-C4CCE7EE4184}" destId="{DAA2A220-26BB-4D5F-AF92-EEC22C83866A}" srcOrd="0" destOrd="0" presId="urn:microsoft.com/office/officeart/2008/layout/LinedList"/>
    <dgm:cxn modelId="{049D4E26-A774-4421-B76F-D28072CF7A08}" srcId="{CF2E70F1-F2F3-4919-B213-25D40E6E690A}" destId="{8B25C186-D750-4989-BA11-C4CCE7EE4184}" srcOrd="5" destOrd="0" parTransId="{885293D9-AC5E-4D12-9033-65711DFF3CF8}" sibTransId="{0973E2E8-7240-4553-B5BC-93766F625183}"/>
    <dgm:cxn modelId="{57112D5E-37C0-45D0-B9A5-24753FA4B522}" type="presOf" srcId="{CF2E70F1-F2F3-4919-B213-25D40E6E690A}" destId="{BD9093C6-ED7E-418E-843C-06C94AC9CA53}" srcOrd="0" destOrd="0" presId="urn:microsoft.com/office/officeart/2008/layout/LinedList"/>
    <dgm:cxn modelId="{C9D4C964-BD17-41C3-8D29-70D9571A59C7}" type="presOf" srcId="{0A80DE0D-E25D-4B1F-B904-A947B3DF162F}" destId="{EB8293F5-44C1-4CD9-AE9A-BC4F42252C41}" srcOrd="0" destOrd="0" presId="urn:microsoft.com/office/officeart/2008/layout/LinedList"/>
    <dgm:cxn modelId="{90DAF864-2C6D-4372-B375-B5CFA977E14A}" type="presOf" srcId="{5975B3FE-72F1-4C96-9915-748F8CE56585}" destId="{930DDD08-D631-4314-B0DA-B676CA4314EF}" srcOrd="0" destOrd="0" presId="urn:microsoft.com/office/officeart/2008/layout/LinedList"/>
    <dgm:cxn modelId="{86BF6650-1634-49A9-AA7B-06E44CF985DB}" srcId="{CF2E70F1-F2F3-4919-B213-25D40E6E690A}" destId="{C257C7A9-E660-459A-A875-5DF0D34452EB}" srcOrd="2" destOrd="0" parTransId="{62046639-31E8-4786-B607-1CBAD06DAFCB}" sibTransId="{A313B30F-C97B-44C7-A567-B9ED85B2E18A}"/>
    <dgm:cxn modelId="{6289397D-64E6-420C-A06F-42BBDEFF0F8C}" srcId="{CF2E70F1-F2F3-4919-B213-25D40E6E690A}" destId="{0A80DE0D-E25D-4B1F-B904-A947B3DF162F}" srcOrd="4" destOrd="0" parTransId="{9B10016A-CEB9-4346-95C6-ED81E86284C1}" sibTransId="{1A490591-7DA9-41E4-B164-05D41BB9CFEB}"/>
    <dgm:cxn modelId="{36137081-0053-48FC-B3C7-7A6F27EDE917}" type="presOf" srcId="{C257C7A9-E660-459A-A875-5DF0D34452EB}" destId="{6B662849-37C5-4CAA-A1F9-BFF1BCC5C6E6}" srcOrd="0" destOrd="0" presId="urn:microsoft.com/office/officeart/2008/layout/LinedList"/>
    <dgm:cxn modelId="{69455A8A-4D6E-4D8E-AB8F-707049801BE1}" srcId="{CF2E70F1-F2F3-4919-B213-25D40E6E690A}" destId="{5975B3FE-72F1-4C96-9915-748F8CE56585}" srcOrd="3" destOrd="0" parTransId="{615B41C1-1932-4682-9BEA-21B6F67B21A5}" sibTransId="{2E51D4B3-7424-47C3-8DAD-050457790FFF}"/>
    <dgm:cxn modelId="{BEE83BA1-6B5F-4365-B709-5290D45AB9C8}" srcId="{CF2E70F1-F2F3-4919-B213-25D40E6E690A}" destId="{A22FCBD7-AC47-4556-9F59-5CDA293E7E12}" srcOrd="6" destOrd="0" parTransId="{2BE61CF6-57CB-4802-B67E-14880BA7D847}" sibTransId="{F5B1C3CF-1A6E-4858-8C87-54B0901DFE0E}"/>
    <dgm:cxn modelId="{DC1B0CAD-361E-4320-8CCE-EF4373F1881B}" type="presOf" srcId="{A22FCBD7-AC47-4556-9F59-5CDA293E7E12}" destId="{88B2031B-6EE0-4DBD-86FA-F3B7C8B483BC}" srcOrd="0" destOrd="0" presId="urn:microsoft.com/office/officeart/2008/layout/LinedList"/>
    <dgm:cxn modelId="{8401D7BA-920B-42B1-80F7-9750190104DB}" type="presOf" srcId="{057B76AC-A516-423F-937F-0F6232D0686A}" destId="{A9038002-832A-42CD-B40E-B484E932F5F7}" srcOrd="0" destOrd="0" presId="urn:microsoft.com/office/officeart/2008/layout/LinedList"/>
    <dgm:cxn modelId="{71E269BE-A9E9-4179-9DBA-5E98967DC5D5}" srcId="{CF2E70F1-F2F3-4919-B213-25D40E6E690A}" destId="{057B76AC-A516-423F-937F-0F6232D0686A}" srcOrd="0" destOrd="0" parTransId="{6EF675F4-3FC8-4121-9414-44BF20B78AD9}" sibTransId="{3F4E7113-4B99-445E-AD88-E849D919D740}"/>
    <dgm:cxn modelId="{58D7CCC7-F076-4AD9-8A9C-6077DA60BE74}" srcId="{CF2E70F1-F2F3-4919-B213-25D40E6E690A}" destId="{95FBF5B9-018B-491F-8C52-4E9489FDC785}" srcOrd="1" destOrd="0" parTransId="{2763AD82-1AB6-4221-BA9D-D30CAD258A37}" sibTransId="{B54C962A-30F2-4FF7-B998-D2454D9166A6}"/>
    <dgm:cxn modelId="{DC3B7FDD-7FE9-47C5-B60B-0061FAA64049}" srcId="{CF2E70F1-F2F3-4919-B213-25D40E6E690A}" destId="{0FF0CE4D-9F09-435E-AC24-E4C8B03C182D}" srcOrd="7" destOrd="0" parTransId="{790922A1-E229-4813-A185-A72B79D3818E}" sibTransId="{4C032892-9925-428E-A926-72ADE4F9ED4A}"/>
    <dgm:cxn modelId="{221A44E6-77BE-4633-9A4C-0ECFB5659F4A}" type="presOf" srcId="{95FBF5B9-018B-491F-8C52-4E9489FDC785}" destId="{C12B2017-D806-4FF4-BB39-33A8D495ECB7}" srcOrd="0" destOrd="0" presId="urn:microsoft.com/office/officeart/2008/layout/LinedList"/>
    <dgm:cxn modelId="{FB79C45B-D588-43B3-89F5-C73972A4FEC7}" type="presParOf" srcId="{BD9093C6-ED7E-418E-843C-06C94AC9CA53}" destId="{CFB4B60B-2A48-4F6A-9680-CE469EC5CFED}" srcOrd="0" destOrd="0" presId="urn:microsoft.com/office/officeart/2008/layout/LinedList"/>
    <dgm:cxn modelId="{9861CEC3-B060-43DE-90BB-2070FE448E17}" type="presParOf" srcId="{BD9093C6-ED7E-418E-843C-06C94AC9CA53}" destId="{543CD335-C133-489D-8461-258F7243A727}" srcOrd="1" destOrd="0" presId="urn:microsoft.com/office/officeart/2008/layout/LinedList"/>
    <dgm:cxn modelId="{095336DB-A79C-4683-9841-3B7751F945DB}" type="presParOf" srcId="{543CD335-C133-489D-8461-258F7243A727}" destId="{A9038002-832A-42CD-B40E-B484E932F5F7}" srcOrd="0" destOrd="0" presId="urn:microsoft.com/office/officeart/2008/layout/LinedList"/>
    <dgm:cxn modelId="{EE000446-A4EB-45C7-BC34-E0CC0AA3BDB4}" type="presParOf" srcId="{543CD335-C133-489D-8461-258F7243A727}" destId="{578FF307-6586-4E6A-9443-EBFC38DB73C0}" srcOrd="1" destOrd="0" presId="urn:microsoft.com/office/officeart/2008/layout/LinedList"/>
    <dgm:cxn modelId="{F2B08C6A-37CF-4FD6-A2CC-DFEF09B78332}" type="presParOf" srcId="{BD9093C6-ED7E-418E-843C-06C94AC9CA53}" destId="{992C787A-1981-4CF1-9B6B-6FAA928916C3}" srcOrd="2" destOrd="0" presId="urn:microsoft.com/office/officeart/2008/layout/LinedList"/>
    <dgm:cxn modelId="{998A20E3-F62E-425C-8EE6-DF0C069F78C4}" type="presParOf" srcId="{BD9093C6-ED7E-418E-843C-06C94AC9CA53}" destId="{87520C83-87AF-47F3-A9A6-269A6E9E319A}" srcOrd="3" destOrd="0" presId="urn:microsoft.com/office/officeart/2008/layout/LinedList"/>
    <dgm:cxn modelId="{6CA16FEC-9DD9-4AB3-B02D-8AE41BC6E60C}" type="presParOf" srcId="{87520C83-87AF-47F3-A9A6-269A6E9E319A}" destId="{C12B2017-D806-4FF4-BB39-33A8D495ECB7}" srcOrd="0" destOrd="0" presId="urn:microsoft.com/office/officeart/2008/layout/LinedList"/>
    <dgm:cxn modelId="{413F3C6B-58A7-4EE4-A882-883726AD223C}" type="presParOf" srcId="{87520C83-87AF-47F3-A9A6-269A6E9E319A}" destId="{99D0AC6C-8D6D-4F26-80DE-5004C89408EB}" srcOrd="1" destOrd="0" presId="urn:microsoft.com/office/officeart/2008/layout/LinedList"/>
    <dgm:cxn modelId="{9A213830-E8A1-4F19-A6A6-769594131A3E}" type="presParOf" srcId="{BD9093C6-ED7E-418E-843C-06C94AC9CA53}" destId="{0E05BE27-5A0E-4829-B98A-DD9C4DFCC49E}" srcOrd="4" destOrd="0" presId="urn:microsoft.com/office/officeart/2008/layout/LinedList"/>
    <dgm:cxn modelId="{0D3DE449-6979-4ACF-BE9A-1E8ED81234D7}" type="presParOf" srcId="{BD9093C6-ED7E-418E-843C-06C94AC9CA53}" destId="{05D67766-2743-4EDB-A52A-A65E1BA04541}" srcOrd="5" destOrd="0" presId="urn:microsoft.com/office/officeart/2008/layout/LinedList"/>
    <dgm:cxn modelId="{9A66FBD2-FA79-469F-835F-C848BB24CFB7}" type="presParOf" srcId="{05D67766-2743-4EDB-A52A-A65E1BA04541}" destId="{6B662849-37C5-4CAA-A1F9-BFF1BCC5C6E6}" srcOrd="0" destOrd="0" presId="urn:microsoft.com/office/officeart/2008/layout/LinedList"/>
    <dgm:cxn modelId="{E2815585-FEA9-4B44-B7F6-081BEEE40BB4}" type="presParOf" srcId="{05D67766-2743-4EDB-A52A-A65E1BA04541}" destId="{4FF0F8E2-5FC4-455A-ABB8-AAC197B541B5}" srcOrd="1" destOrd="0" presId="urn:microsoft.com/office/officeart/2008/layout/LinedList"/>
    <dgm:cxn modelId="{C201B4D0-6E46-40C8-9C84-44B2F50913C7}" type="presParOf" srcId="{BD9093C6-ED7E-418E-843C-06C94AC9CA53}" destId="{0A38A501-DFA0-411C-98D6-DA3F93DFDF75}" srcOrd="6" destOrd="0" presId="urn:microsoft.com/office/officeart/2008/layout/LinedList"/>
    <dgm:cxn modelId="{C13ADD7D-D82C-4EBE-ACE3-7B0CF04D99FD}" type="presParOf" srcId="{BD9093C6-ED7E-418E-843C-06C94AC9CA53}" destId="{46EA9369-3086-4956-9C9A-B09F5D1C18B2}" srcOrd="7" destOrd="0" presId="urn:microsoft.com/office/officeart/2008/layout/LinedList"/>
    <dgm:cxn modelId="{569DA410-E60C-42DF-B372-861E05D1FF49}" type="presParOf" srcId="{46EA9369-3086-4956-9C9A-B09F5D1C18B2}" destId="{930DDD08-D631-4314-B0DA-B676CA4314EF}" srcOrd="0" destOrd="0" presId="urn:microsoft.com/office/officeart/2008/layout/LinedList"/>
    <dgm:cxn modelId="{492908DB-5541-4FD5-966D-A25767D2C41E}" type="presParOf" srcId="{46EA9369-3086-4956-9C9A-B09F5D1C18B2}" destId="{7A93C2D4-4307-427C-8A6B-7BC32D70E1C6}" srcOrd="1" destOrd="0" presId="urn:microsoft.com/office/officeart/2008/layout/LinedList"/>
    <dgm:cxn modelId="{3AAED441-42C2-4094-ACAE-4F4555F38ADA}" type="presParOf" srcId="{BD9093C6-ED7E-418E-843C-06C94AC9CA53}" destId="{81ACFDF9-1314-4AF0-911A-721F425BF34C}" srcOrd="8" destOrd="0" presId="urn:microsoft.com/office/officeart/2008/layout/LinedList"/>
    <dgm:cxn modelId="{BB51086B-7804-4BD4-8E26-638D11E09CF3}" type="presParOf" srcId="{BD9093C6-ED7E-418E-843C-06C94AC9CA53}" destId="{96A73DC2-B4B4-4A67-BA01-E4E64D648226}" srcOrd="9" destOrd="0" presId="urn:microsoft.com/office/officeart/2008/layout/LinedList"/>
    <dgm:cxn modelId="{1FFB2F45-6BA2-4F59-B0D9-86D8BD5138A4}" type="presParOf" srcId="{96A73DC2-B4B4-4A67-BA01-E4E64D648226}" destId="{EB8293F5-44C1-4CD9-AE9A-BC4F42252C41}" srcOrd="0" destOrd="0" presId="urn:microsoft.com/office/officeart/2008/layout/LinedList"/>
    <dgm:cxn modelId="{F907278A-36C2-4DC8-BB65-1447D23BB507}" type="presParOf" srcId="{96A73DC2-B4B4-4A67-BA01-E4E64D648226}" destId="{DE2970C4-824D-4DCD-9A16-6188F7640835}" srcOrd="1" destOrd="0" presId="urn:microsoft.com/office/officeart/2008/layout/LinedList"/>
    <dgm:cxn modelId="{1DA8FEB1-7C20-4725-AF29-83B02C25971A}" type="presParOf" srcId="{BD9093C6-ED7E-418E-843C-06C94AC9CA53}" destId="{C5790B17-A087-4CD2-9B4C-9FB3C3D065FC}" srcOrd="10" destOrd="0" presId="urn:microsoft.com/office/officeart/2008/layout/LinedList"/>
    <dgm:cxn modelId="{07DC1ADB-91FE-4F18-AE85-ACE440CF1783}" type="presParOf" srcId="{BD9093C6-ED7E-418E-843C-06C94AC9CA53}" destId="{730BCE73-E700-4EFA-A964-4794AE214234}" srcOrd="11" destOrd="0" presId="urn:microsoft.com/office/officeart/2008/layout/LinedList"/>
    <dgm:cxn modelId="{E1512E70-5CB3-4D1D-9BD0-F36B3A6FF876}" type="presParOf" srcId="{730BCE73-E700-4EFA-A964-4794AE214234}" destId="{DAA2A220-26BB-4D5F-AF92-EEC22C83866A}" srcOrd="0" destOrd="0" presId="urn:microsoft.com/office/officeart/2008/layout/LinedList"/>
    <dgm:cxn modelId="{76281AAD-CEE3-4B82-94E9-772B9E1CF871}" type="presParOf" srcId="{730BCE73-E700-4EFA-A964-4794AE214234}" destId="{65D7E23B-0B97-4EA8-ACA1-6F65EA3763F2}" srcOrd="1" destOrd="0" presId="urn:microsoft.com/office/officeart/2008/layout/LinedList"/>
    <dgm:cxn modelId="{2D46284B-5071-476A-A12E-6F448E91C55B}" type="presParOf" srcId="{BD9093C6-ED7E-418E-843C-06C94AC9CA53}" destId="{EEB4879A-6802-4586-B07B-AD0D81FEC1A4}" srcOrd="12" destOrd="0" presId="urn:microsoft.com/office/officeart/2008/layout/LinedList"/>
    <dgm:cxn modelId="{D61C1DD5-8C73-47A9-B08B-CAAA657B1814}" type="presParOf" srcId="{BD9093C6-ED7E-418E-843C-06C94AC9CA53}" destId="{A7B18D93-1C88-48C6-8BA1-F12E86E7CFED}" srcOrd="13" destOrd="0" presId="urn:microsoft.com/office/officeart/2008/layout/LinedList"/>
    <dgm:cxn modelId="{2A3AA70E-2E1E-4898-87E9-B2BA3851E2D6}" type="presParOf" srcId="{A7B18D93-1C88-48C6-8BA1-F12E86E7CFED}" destId="{88B2031B-6EE0-4DBD-86FA-F3B7C8B483BC}" srcOrd="0" destOrd="0" presId="urn:microsoft.com/office/officeart/2008/layout/LinedList"/>
    <dgm:cxn modelId="{43209E9E-9EE2-4FAF-82E6-32A04C6BC3AE}" type="presParOf" srcId="{A7B18D93-1C88-48C6-8BA1-F12E86E7CFED}" destId="{95D7CBB7-E349-49BC-8BF1-E345DA51E64E}" srcOrd="1" destOrd="0" presId="urn:microsoft.com/office/officeart/2008/layout/LinedList"/>
    <dgm:cxn modelId="{A9D72B7E-D36D-4F9C-AC5F-83E3202F3A76}" type="presParOf" srcId="{BD9093C6-ED7E-418E-843C-06C94AC9CA53}" destId="{8C63F29F-F418-4A63-BD2C-7392DA4382DA}" srcOrd="14" destOrd="0" presId="urn:microsoft.com/office/officeart/2008/layout/LinedList"/>
    <dgm:cxn modelId="{466FF126-A685-43BF-A7D0-CF804947542F}" type="presParOf" srcId="{BD9093C6-ED7E-418E-843C-06C94AC9CA53}" destId="{B19CE04A-6430-4132-B332-1A4967789983}" srcOrd="15" destOrd="0" presId="urn:microsoft.com/office/officeart/2008/layout/LinedList"/>
    <dgm:cxn modelId="{F15A8FD0-425F-4099-ABC6-D7AE1799A6D3}" type="presParOf" srcId="{B19CE04A-6430-4132-B332-1A4967789983}" destId="{2FA9452A-4658-45BD-A0FF-CC7DB237BD6A}" srcOrd="0" destOrd="0" presId="urn:microsoft.com/office/officeart/2008/layout/LinedList"/>
    <dgm:cxn modelId="{E2345187-71D7-4E33-930C-2E20D0252388}" type="presParOf" srcId="{B19CE04A-6430-4132-B332-1A4967789983}" destId="{4AF17AF5-C6FF-462B-A823-2AF97592B68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2E70F1-F2F3-4919-B213-25D40E6E690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57B76AC-A516-423F-937F-0F6232D0686A}">
      <dgm:prSet/>
      <dgm:spPr/>
      <dgm:t>
        <a:bodyPr/>
        <a:lstStyle/>
        <a:p>
          <a:r>
            <a:rPr lang="en-US" dirty="0">
              <a:solidFill>
                <a:schemeClr val="bg1">
                  <a:lumMod val="75000"/>
                </a:schemeClr>
              </a:solidFill>
            </a:rPr>
            <a:t>An Overview of Machine Learning</a:t>
          </a:r>
        </a:p>
      </dgm:t>
    </dgm:pt>
    <dgm:pt modelId="{6EF675F4-3FC8-4121-9414-44BF20B78AD9}" type="parTrans" cxnId="{71E269BE-A9E9-4179-9DBA-5E98967DC5D5}">
      <dgm:prSet/>
      <dgm:spPr/>
      <dgm:t>
        <a:bodyPr/>
        <a:lstStyle/>
        <a:p>
          <a:endParaRPr lang="en-US"/>
        </a:p>
      </dgm:t>
    </dgm:pt>
    <dgm:pt modelId="{3F4E7113-4B99-445E-AD88-E849D919D740}" type="sibTrans" cxnId="{71E269BE-A9E9-4179-9DBA-5E98967DC5D5}">
      <dgm:prSet/>
      <dgm:spPr/>
      <dgm:t>
        <a:bodyPr/>
        <a:lstStyle/>
        <a:p>
          <a:endParaRPr lang="en-US"/>
        </a:p>
      </dgm:t>
    </dgm:pt>
    <dgm:pt modelId="{95FBF5B9-018B-491F-8C52-4E9489FDC785}">
      <dgm:prSet/>
      <dgm:spPr/>
      <dgm:t>
        <a:bodyPr/>
        <a:lstStyle/>
        <a:p>
          <a:r>
            <a:rPr lang="en-US" dirty="0">
              <a:solidFill>
                <a:schemeClr val="bg1">
                  <a:lumMod val="75000"/>
                </a:schemeClr>
              </a:solidFill>
            </a:rPr>
            <a:t>Lab – Hands on with </a:t>
          </a:r>
          <a:r>
            <a:rPr lang="en-US" dirty="0" err="1">
              <a:solidFill>
                <a:schemeClr val="bg1">
                  <a:lumMod val="75000"/>
                </a:schemeClr>
              </a:solidFill>
            </a:rPr>
            <a:t>scikit</a:t>
          </a:r>
          <a:r>
            <a:rPr lang="en-US" dirty="0">
              <a:solidFill>
                <a:schemeClr val="bg1">
                  <a:lumMod val="75000"/>
                </a:schemeClr>
              </a:solidFill>
            </a:rPr>
            <a:t>-learn and TensorFlow</a:t>
          </a:r>
        </a:p>
      </dgm:t>
    </dgm:pt>
    <dgm:pt modelId="{2763AD82-1AB6-4221-BA9D-D30CAD258A37}" type="parTrans" cxnId="{58D7CCC7-F076-4AD9-8A9C-6077DA60BE74}">
      <dgm:prSet/>
      <dgm:spPr/>
      <dgm:t>
        <a:bodyPr/>
        <a:lstStyle/>
        <a:p>
          <a:endParaRPr lang="en-US"/>
        </a:p>
      </dgm:t>
    </dgm:pt>
    <dgm:pt modelId="{B54C962A-30F2-4FF7-B998-D2454D9166A6}" type="sibTrans" cxnId="{58D7CCC7-F076-4AD9-8A9C-6077DA60BE74}">
      <dgm:prSet/>
      <dgm:spPr/>
      <dgm:t>
        <a:bodyPr/>
        <a:lstStyle/>
        <a:p>
          <a:endParaRPr lang="en-US"/>
        </a:p>
      </dgm:t>
    </dgm:pt>
    <dgm:pt modelId="{C257C7A9-E660-459A-A875-5DF0D34452EB}">
      <dgm:prSet/>
      <dgm:spPr/>
      <dgm:t>
        <a:bodyPr/>
        <a:lstStyle/>
        <a:p>
          <a:r>
            <a:rPr lang="en-US" dirty="0">
              <a:solidFill>
                <a:schemeClr val="tx1"/>
              </a:solidFill>
            </a:rPr>
            <a:t>Understanding Azure Machine Learning service</a:t>
          </a:r>
        </a:p>
      </dgm:t>
    </dgm:pt>
    <dgm:pt modelId="{62046639-31E8-4786-B607-1CBAD06DAFCB}" type="parTrans" cxnId="{86BF6650-1634-49A9-AA7B-06E44CF985DB}">
      <dgm:prSet/>
      <dgm:spPr/>
      <dgm:t>
        <a:bodyPr/>
        <a:lstStyle/>
        <a:p>
          <a:endParaRPr lang="en-US"/>
        </a:p>
      </dgm:t>
    </dgm:pt>
    <dgm:pt modelId="{A313B30F-C97B-44C7-A567-B9ED85B2E18A}" type="sibTrans" cxnId="{86BF6650-1634-49A9-AA7B-06E44CF985DB}">
      <dgm:prSet/>
      <dgm:spPr/>
      <dgm:t>
        <a:bodyPr/>
        <a:lstStyle/>
        <a:p>
          <a:endParaRPr lang="en-US"/>
        </a:p>
      </dgm:t>
    </dgm:pt>
    <dgm:pt modelId="{5975B3FE-72F1-4C96-9915-748F8CE56585}">
      <dgm:prSet/>
      <dgm:spPr/>
      <dgm:t>
        <a:bodyPr/>
        <a:lstStyle/>
        <a:p>
          <a:r>
            <a:rPr lang="en-US" dirty="0">
              <a:solidFill>
                <a:schemeClr val="tx1"/>
              </a:solidFill>
            </a:rPr>
            <a:t>Lab – Your First Machine Learning Experiment in the Cloud</a:t>
          </a:r>
        </a:p>
      </dgm:t>
    </dgm:pt>
    <dgm:pt modelId="{615B41C1-1932-4682-9BEA-21B6F67B21A5}" type="parTrans" cxnId="{69455A8A-4D6E-4D8E-AB8F-707049801BE1}">
      <dgm:prSet/>
      <dgm:spPr/>
      <dgm:t>
        <a:bodyPr/>
        <a:lstStyle/>
        <a:p>
          <a:endParaRPr lang="en-US"/>
        </a:p>
      </dgm:t>
    </dgm:pt>
    <dgm:pt modelId="{2E51D4B3-7424-47C3-8DAD-050457790FFF}" type="sibTrans" cxnId="{69455A8A-4D6E-4D8E-AB8F-707049801BE1}">
      <dgm:prSet/>
      <dgm:spPr/>
      <dgm:t>
        <a:bodyPr/>
        <a:lstStyle/>
        <a:p>
          <a:endParaRPr lang="en-US"/>
        </a:p>
      </dgm:t>
    </dgm:pt>
    <dgm:pt modelId="{0A80DE0D-E25D-4B1F-B904-A947B3DF162F}">
      <dgm:prSet/>
      <dgm:spPr/>
      <dgm:t>
        <a:bodyPr/>
        <a:lstStyle/>
        <a:p>
          <a:r>
            <a:rPr lang="en-US" dirty="0">
              <a:solidFill>
                <a:schemeClr val="bg1">
                  <a:lumMod val="65000"/>
                </a:schemeClr>
              </a:solidFill>
            </a:rPr>
            <a:t>Advanced Experimentation Techniques in Azure Machine Learning service</a:t>
          </a:r>
        </a:p>
      </dgm:t>
    </dgm:pt>
    <dgm:pt modelId="{9B10016A-CEB9-4346-95C6-ED81E86284C1}" type="parTrans" cxnId="{6289397D-64E6-420C-A06F-42BBDEFF0F8C}">
      <dgm:prSet/>
      <dgm:spPr/>
      <dgm:t>
        <a:bodyPr/>
        <a:lstStyle/>
        <a:p>
          <a:endParaRPr lang="en-US"/>
        </a:p>
      </dgm:t>
    </dgm:pt>
    <dgm:pt modelId="{1A490591-7DA9-41E4-B164-05D41BB9CFEB}" type="sibTrans" cxnId="{6289397D-64E6-420C-A06F-42BBDEFF0F8C}">
      <dgm:prSet/>
      <dgm:spPr/>
      <dgm:t>
        <a:bodyPr/>
        <a:lstStyle/>
        <a:p>
          <a:endParaRPr lang="en-US"/>
        </a:p>
      </dgm:t>
    </dgm:pt>
    <dgm:pt modelId="{8B25C186-D750-4989-BA11-C4CCE7EE4184}">
      <dgm:prSet/>
      <dgm:spPr/>
      <dgm:t>
        <a:bodyPr/>
        <a:lstStyle/>
        <a:p>
          <a:r>
            <a:rPr lang="en-US" dirty="0">
              <a:solidFill>
                <a:schemeClr val="bg1">
                  <a:lumMod val="65000"/>
                </a:schemeClr>
              </a:solidFill>
            </a:rPr>
            <a:t>Lab – Hands-on Advanced Experimentation in Azure Machine Learning service</a:t>
          </a:r>
        </a:p>
      </dgm:t>
    </dgm:pt>
    <dgm:pt modelId="{885293D9-AC5E-4D12-9033-65711DFF3CF8}" type="parTrans" cxnId="{049D4E26-A774-4421-B76F-D28072CF7A08}">
      <dgm:prSet/>
      <dgm:spPr/>
      <dgm:t>
        <a:bodyPr/>
        <a:lstStyle/>
        <a:p>
          <a:endParaRPr lang="en-US"/>
        </a:p>
      </dgm:t>
    </dgm:pt>
    <dgm:pt modelId="{0973E2E8-7240-4553-B5BC-93766F625183}" type="sibTrans" cxnId="{049D4E26-A774-4421-B76F-D28072CF7A08}">
      <dgm:prSet/>
      <dgm:spPr/>
      <dgm:t>
        <a:bodyPr/>
        <a:lstStyle/>
        <a:p>
          <a:endParaRPr lang="en-US"/>
        </a:p>
      </dgm:t>
    </dgm:pt>
    <dgm:pt modelId="{A22FCBD7-AC47-4556-9F59-5CDA293E7E12}">
      <dgm:prSet/>
      <dgm:spPr/>
      <dgm:t>
        <a:bodyPr/>
        <a:lstStyle/>
        <a:p>
          <a:r>
            <a:rPr lang="en-US" dirty="0">
              <a:solidFill>
                <a:schemeClr val="bg1">
                  <a:lumMod val="65000"/>
                </a:schemeClr>
              </a:solidFill>
            </a:rPr>
            <a:t>The Intersection of Data Science and DevOps</a:t>
          </a:r>
        </a:p>
      </dgm:t>
    </dgm:pt>
    <dgm:pt modelId="{2BE61CF6-57CB-4802-B67E-14880BA7D847}" type="parTrans" cxnId="{BEE83BA1-6B5F-4365-B709-5290D45AB9C8}">
      <dgm:prSet/>
      <dgm:spPr/>
      <dgm:t>
        <a:bodyPr/>
        <a:lstStyle/>
        <a:p>
          <a:endParaRPr lang="en-US"/>
        </a:p>
      </dgm:t>
    </dgm:pt>
    <dgm:pt modelId="{F5B1C3CF-1A6E-4858-8C87-54B0901DFE0E}" type="sibTrans" cxnId="{BEE83BA1-6B5F-4365-B709-5290D45AB9C8}">
      <dgm:prSet/>
      <dgm:spPr/>
      <dgm:t>
        <a:bodyPr/>
        <a:lstStyle/>
        <a:p>
          <a:endParaRPr lang="en-US"/>
        </a:p>
      </dgm:t>
    </dgm:pt>
    <dgm:pt modelId="{0FF0CE4D-9F09-435E-AC24-E4C8B03C182D}">
      <dgm:prSet/>
      <dgm:spPr/>
      <dgm:t>
        <a:bodyPr/>
        <a:lstStyle/>
        <a:p>
          <a:r>
            <a:rPr lang="en-US" dirty="0">
              <a:solidFill>
                <a:schemeClr val="bg1">
                  <a:lumMod val="65000"/>
                </a:schemeClr>
              </a:solidFill>
            </a:rPr>
            <a:t>Lab – Automating your Machine Learning Pipeline in the Cloud</a:t>
          </a:r>
        </a:p>
      </dgm:t>
    </dgm:pt>
    <dgm:pt modelId="{790922A1-E229-4813-A185-A72B79D3818E}" type="parTrans" cxnId="{DC3B7FDD-7FE9-47C5-B60B-0061FAA64049}">
      <dgm:prSet/>
      <dgm:spPr/>
      <dgm:t>
        <a:bodyPr/>
        <a:lstStyle/>
        <a:p>
          <a:endParaRPr lang="en-US"/>
        </a:p>
      </dgm:t>
    </dgm:pt>
    <dgm:pt modelId="{4C032892-9925-428E-A926-72ADE4F9ED4A}" type="sibTrans" cxnId="{DC3B7FDD-7FE9-47C5-B60B-0061FAA64049}">
      <dgm:prSet/>
      <dgm:spPr/>
      <dgm:t>
        <a:bodyPr/>
        <a:lstStyle/>
        <a:p>
          <a:endParaRPr lang="en-US"/>
        </a:p>
      </dgm:t>
    </dgm:pt>
    <dgm:pt modelId="{BD9093C6-ED7E-418E-843C-06C94AC9CA53}" type="pres">
      <dgm:prSet presAssocID="{CF2E70F1-F2F3-4919-B213-25D40E6E690A}" presName="vert0" presStyleCnt="0">
        <dgm:presLayoutVars>
          <dgm:dir/>
          <dgm:animOne val="branch"/>
          <dgm:animLvl val="lvl"/>
        </dgm:presLayoutVars>
      </dgm:prSet>
      <dgm:spPr/>
    </dgm:pt>
    <dgm:pt modelId="{CFB4B60B-2A48-4F6A-9680-CE469EC5CFED}" type="pres">
      <dgm:prSet presAssocID="{057B76AC-A516-423F-937F-0F6232D0686A}" presName="thickLine" presStyleLbl="alignNode1" presStyleIdx="0" presStyleCnt="8"/>
      <dgm:spPr/>
    </dgm:pt>
    <dgm:pt modelId="{543CD335-C133-489D-8461-258F7243A727}" type="pres">
      <dgm:prSet presAssocID="{057B76AC-A516-423F-937F-0F6232D0686A}" presName="horz1" presStyleCnt="0"/>
      <dgm:spPr/>
    </dgm:pt>
    <dgm:pt modelId="{A9038002-832A-42CD-B40E-B484E932F5F7}" type="pres">
      <dgm:prSet presAssocID="{057B76AC-A516-423F-937F-0F6232D0686A}" presName="tx1" presStyleLbl="revTx" presStyleIdx="0" presStyleCnt="8"/>
      <dgm:spPr/>
    </dgm:pt>
    <dgm:pt modelId="{578FF307-6586-4E6A-9443-EBFC38DB73C0}" type="pres">
      <dgm:prSet presAssocID="{057B76AC-A516-423F-937F-0F6232D0686A}" presName="vert1" presStyleCnt="0"/>
      <dgm:spPr/>
    </dgm:pt>
    <dgm:pt modelId="{992C787A-1981-4CF1-9B6B-6FAA928916C3}" type="pres">
      <dgm:prSet presAssocID="{95FBF5B9-018B-491F-8C52-4E9489FDC785}" presName="thickLine" presStyleLbl="alignNode1" presStyleIdx="1" presStyleCnt="8"/>
      <dgm:spPr/>
    </dgm:pt>
    <dgm:pt modelId="{87520C83-87AF-47F3-A9A6-269A6E9E319A}" type="pres">
      <dgm:prSet presAssocID="{95FBF5B9-018B-491F-8C52-4E9489FDC785}" presName="horz1" presStyleCnt="0"/>
      <dgm:spPr/>
    </dgm:pt>
    <dgm:pt modelId="{C12B2017-D806-4FF4-BB39-33A8D495ECB7}" type="pres">
      <dgm:prSet presAssocID="{95FBF5B9-018B-491F-8C52-4E9489FDC785}" presName="tx1" presStyleLbl="revTx" presStyleIdx="1" presStyleCnt="8"/>
      <dgm:spPr/>
    </dgm:pt>
    <dgm:pt modelId="{99D0AC6C-8D6D-4F26-80DE-5004C89408EB}" type="pres">
      <dgm:prSet presAssocID="{95FBF5B9-018B-491F-8C52-4E9489FDC785}" presName="vert1" presStyleCnt="0"/>
      <dgm:spPr/>
    </dgm:pt>
    <dgm:pt modelId="{0E05BE27-5A0E-4829-B98A-DD9C4DFCC49E}" type="pres">
      <dgm:prSet presAssocID="{C257C7A9-E660-459A-A875-5DF0D34452EB}" presName="thickLine" presStyleLbl="alignNode1" presStyleIdx="2" presStyleCnt="8"/>
      <dgm:spPr/>
    </dgm:pt>
    <dgm:pt modelId="{05D67766-2743-4EDB-A52A-A65E1BA04541}" type="pres">
      <dgm:prSet presAssocID="{C257C7A9-E660-459A-A875-5DF0D34452EB}" presName="horz1" presStyleCnt="0"/>
      <dgm:spPr/>
    </dgm:pt>
    <dgm:pt modelId="{6B662849-37C5-4CAA-A1F9-BFF1BCC5C6E6}" type="pres">
      <dgm:prSet presAssocID="{C257C7A9-E660-459A-A875-5DF0D34452EB}" presName="tx1" presStyleLbl="revTx" presStyleIdx="2" presStyleCnt="8"/>
      <dgm:spPr/>
    </dgm:pt>
    <dgm:pt modelId="{4FF0F8E2-5FC4-455A-ABB8-AAC197B541B5}" type="pres">
      <dgm:prSet presAssocID="{C257C7A9-E660-459A-A875-5DF0D34452EB}" presName="vert1" presStyleCnt="0"/>
      <dgm:spPr/>
    </dgm:pt>
    <dgm:pt modelId="{0A38A501-DFA0-411C-98D6-DA3F93DFDF75}" type="pres">
      <dgm:prSet presAssocID="{5975B3FE-72F1-4C96-9915-748F8CE56585}" presName="thickLine" presStyleLbl="alignNode1" presStyleIdx="3" presStyleCnt="8"/>
      <dgm:spPr/>
    </dgm:pt>
    <dgm:pt modelId="{46EA9369-3086-4956-9C9A-B09F5D1C18B2}" type="pres">
      <dgm:prSet presAssocID="{5975B3FE-72F1-4C96-9915-748F8CE56585}" presName="horz1" presStyleCnt="0"/>
      <dgm:spPr/>
    </dgm:pt>
    <dgm:pt modelId="{930DDD08-D631-4314-B0DA-B676CA4314EF}" type="pres">
      <dgm:prSet presAssocID="{5975B3FE-72F1-4C96-9915-748F8CE56585}" presName="tx1" presStyleLbl="revTx" presStyleIdx="3" presStyleCnt="8"/>
      <dgm:spPr/>
    </dgm:pt>
    <dgm:pt modelId="{7A93C2D4-4307-427C-8A6B-7BC32D70E1C6}" type="pres">
      <dgm:prSet presAssocID="{5975B3FE-72F1-4C96-9915-748F8CE56585}" presName="vert1" presStyleCnt="0"/>
      <dgm:spPr/>
    </dgm:pt>
    <dgm:pt modelId="{81ACFDF9-1314-4AF0-911A-721F425BF34C}" type="pres">
      <dgm:prSet presAssocID="{0A80DE0D-E25D-4B1F-B904-A947B3DF162F}" presName="thickLine" presStyleLbl="alignNode1" presStyleIdx="4" presStyleCnt="8"/>
      <dgm:spPr/>
    </dgm:pt>
    <dgm:pt modelId="{96A73DC2-B4B4-4A67-BA01-E4E64D648226}" type="pres">
      <dgm:prSet presAssocID="{0A80DE0D-E25D-4B1F-B904-A947B3DF162F}" presName="horz1" presStyleCnt="0"/>
      <dgm:spPr/>
    </dgm:pt>
    <dgm:pt modelId="{EB8293F5-44C1-4CD9-AE9A-BC4F42252C41}" type="pres">
      <dgm:prSet presAssocID="{0A80DE0D-E25D-4B1F-B904-A947B3DF162F}" presName="tx1" presStyleLbl="revTx" presStyleIdx="4" presStyleCnt="8"/>
      <dgm:spPr/>
    </dgm:pt>
    <dgm:pt modelId="{DE2970C4-824D-4DCD-9A16-6188F7640835}" type="pres">
      <dgm:prSet presAssocID="{0A80DE0D-E25D-4B1F-B904-A947B3DF162F}" presName="vert1" presStyleCnt="0"/>
      <dgm:spPr/>
    </dgm:pt>
    <dgm:pt modelId="{C5790B17-A087-4CD2-9B4C-9FB3C3D065FC}" type="pres">
      <dgm:prSet presAssocID="{8B25C186-D750-4989-BA11-C4CCE7EE4184}" presName="thickLine" presStyleLbl="alignNode1" presStyleIdx="5" presStyleCnt="8"/>
      <dgm:spPr/>
    </dgm:pt>
    <dgm:pt modelId="{730BCE73-E700-4EFA-A964-4794AE214234}" type="pres">
      <dgm:prSet presAssocID="{8B25C186-D750-4989-BA11-C4CCE7EE4184}" presName="horz1" presStyleCnt="0"/>
      <dgm:spPr/>
    </dgm:pt>
    <dgm:pt modelId="{DAA2A220-26BB-4D5F-AF92-EEC22C83866A}" type="pres">
      <dgm:prSet presAssocID="{8B25C186-D750-4989-BA11-C4CCE7EE4184}" presName="tx1" presStyleLbl="revTx" presStyleIdx="5" presStyleCnt="8"/>
      <dgm:spPr/>
    </dgm:pt>
    <dgm:pt modelId="{65D7E23B-0B97-4EA8-ACA1-6F65EA3763F2}" type="pres">
      <dgm:prSet presAssocID="{8B25C186-D750-4989-BA11-C4CCE7EE4184}" presName="vert1" presStyleCnt="0"/>
      <dgm:spPr/>
    </dgm:pt>
    <dgm:pt modelId="{EEB4879A-6802-4586-B07B-AD0D81FEC1A4}" type="pres">
      <dgm:prSet presAssocID="{A22FCBD7-AC47-4556-9F59-5CDA293E7E12}" presName="thickLine" presStyleLbl="alignNode1" presStyleIdx="6" presStyleCnt="8"/>
      <dgm:spPr/>
    </dgm:pt>
    <dgm:pt modelId="{A7B18D93-1C88-48C6-8BA1-F12E86E7CFED}" type="pres">
      <dgm:prSet presAssocID="{A22FCBD7-AC47-4556-9F59-5CDA293E7E12}" presName="horz1" presStyleCnt="0"/>
      <dgm:spPr/>
    </dgm:pt>
    <dgm:pt modelId="{88B2031B-6EE0-4DBD-86FA-F3B7C8B483BC}" type="pres">
      <dgm:prSet presAssocID="{A22FCBD7-AC47-4556-9F59-5CDA293E7E12}" presName="tx1" presStyleLbl="revTx" presStyleIdx="6" presStyleCnt="8"/>
      <dgm:spPr/>
    </dgm:pt>
    <dgm:pt modelId="{95D7CBB7-E349-49BC-8BF1-E345DA51E64E}" type="pres">
      <dgm:prSet presAssocID="{A22FCBD7-AC47-4556-9F59-5CDA293E7E12}" presName="vert1" presStyleCnt="0"/>
      <dgm:spPr/>
    </dgm:pt>
    <dgm:pt modelId="{8C63F29F-F418-4A63-BD2C-7392DA4382DA}" type="pres">
      <dgm:prSet presAssocID="{0FF0CE4D-9F09-435E-AC24-E4C8B03C182D}" presName="thickLine" presStyleLbl="alignNode1" presStyleIdx="7" presStyleCnt="8"/>
      <dgm:spPr/>
    </dgm:pt>
    <dgm:pt modelId="{B19CE04A-6430-4132-B332-1A4967789983}" type="pres">
      <dgm:prSet presAssocID="{0FF0CE4D-9F09-435E-AC24-E4C8B03C182D}" presName="horz1" presStyleCnt="0"/>
      <dgm:spPr/>
    </dgm:pt>
    <dgm:pt modelId="{2FA9452A-4658-45BD-A0FF-CC7DB237BD6A}" type="pres">
      <dgm:prSet presAssocID="{0FF0CE4D-9F09-435E-AC24-E4C8B03C182D}" presName="tx1" presStyleLbl="revTx" presStyleIdx="7" presStyleCnt="8"/>
      <dgm:spPr/>
    </dgm:pt>
    <dgm:pt modelId="{4AF17AF5-C6FF-462B-A823-2AF97592B68C}" type="pres">
      <dgm:prSet presAssocID="{0FF0CE4D-9F09-435E-AC24-E4C8B03C182D}" presName="vert1" presStyleCnt="0"/>
      <dgm:spPr/>
    </dgm:pt>
  </dgm:ptLst>
  <dgm:cxnLst>
    <dgm:cxn modelId="{51937A03-7CFE-4018-A9DE-E484714542CA}" type="presOf" srcId="{0FF0CE4D-9F09-435E-AC24-E4C8B03C182D}" destId="{2FA9452A-4658-45BD-A0FF-CC7DB237BD6A}" srcOrd="0" destOrd="0" presId="urn:microsoft.com/office/officeart/2008/layout/LinedList"/>
    <dgm:cxn modelId="{3CD3D116-4CDA-4390-A49B-B747839F4CDC}" type="presOf" srcId="{8B25C186-D750-4989-BA11-C4CCE7EE4184}" destId="{DAA2A220-26BB-4D5F-AF92-EEC22C83866A}" srcOrd="0" destOrd="0" presId="urn:microsoft.com/office/officeart/2008/layout/LinedList"/>
    <dgm:cxn modelId="{049D4E26-A774-4421-B76F-D28072CF7A08}" srcId="{CF2E70F1-F2F3-4919-B213-25D40E6E690A}" destId="{8B25C186-D750-4989-BA11-C4CCE7EE4184}" srcOrd="5" destOrd="0" parTransId="{885293D9-AC5E-4D12-9033-65711DFF3CF8}" sibTransId="{0973E2E8-7240-4553-B5BC-93766F625183}"/>
    <dgm:cxn modelId="{57112D5E-37C0-45D0-B9A5-24753FA4B522}" type="presOf" srcId="{CF2E70F1-F2F3-4919-B213-25D40E6E690A}" destId="{BD9093C6-ED7E-418E-843C-06C94AC9CA53}" srcOrd="0" destOrd="0" presId="urn:microsoft.com/office/officeart/2008/layout/LinedList"/>
    <dgm:cxn modelId="{C9D4C964-BD17-41C3-8D29-70D9571A59C7}" type="presOf" srcId="{0A80DE0D-E25D-4B1F-B904-A947B3DF162F}" destId="{EB8293F5-44C1-4CD9-AE9A-BC4F42252C41}" srcOrd="0" destOrd="0" presId="urn:microsoft.com/office/officeart/2008/layout/LinedList"/>
    <dgm:cxn modelId="{90DAF864-2C6D-4372-B375-B5CFA977E14A}" type="presOf" srcId="{5975B3FE-72F1-4C96-9915-748F8CE56585}" destId="{930DDD08-D631-4314-B0DA-B676CA4314EF}" srcOrd="0" destOrd="0" presId="urn:microsoft.com/office/officeart/2008/layout/LinedList"/>
    <dgm:cxn modelId="{86BF6650-1634-49A9-AA7B-06E44CF985DB}" srcId="{CF2E70F1-F2F3-4919-B213-25D40E6E690A}" destId="{C257C7A9-E660-459A-A875-5DF0D34452EB}" srcOrd="2" destOrd="0" parTransId="{62046639-31E8-4786-B607-1CBAD06DAFCB}" sibTransId="{A313B30F-C97B-44C7-A567-B9ED85B2E18A}"/>
    <dgm:cxn modelId="{6289397D-64E6-420C-A06F-42BBDEFF0F8C}" srcId="{CF2E70F1-F2F3-4919-B213-25D40E6E690A}" destId="{0A80DE0D-E25D-4B1F-B904-A947B3DF162F}" srcOrd="4" destOrd="0" parTransId="{9B10016A-CEB9-4346-95C6-ED81E86284C1}" sibTransId="{1A490591-7DA9-41E4-B164-05D41BB9CFEB}"/>
    <dgm:cxn modelId="{36137081-0053-48FC-B3C7-7A6F27EDE917}" type="presOf" srcId="{C257C7A9-E660-459A-A875-5DF0D34452EB}" destId="{6B662849-37C5-4CAA-A1F9-BFF1BCC5C6E6}" srcOrd="0" destOrd="0" presId="urn:microsoft.com/office/officeart/2008/layout/LinedList"/>
    <dgm:cxn modelId="{69455A8A-4D6E-4D8E-AB8F-707049801BE1}" srcId="{CF2E70F1-F2F3-4919-B213-25D40E6E690A}" destId="{5975B3FE-72F1-4C96-9915-748F8CE56585}" srcOrd="3" destOrd="0" parTransId="{615B41C1-1932-4682-9BEA-21B6F67B21A5}" sibTransId="{2E51D4B3-7424-47C3-8DAD-050457790FFF}"/>
    <dgm:cxn modelId="{BEE83BA1-6B5F-4365-B709-5290D45AB9C8}" srcId="{CF2E70F1-F2F3-4919-B213-25D40E6E690A}" destId="{A22FCBD7-AC47-4556-9F59-5CDA293E7E12}" srcOrd="6" destOrd="0" parTransId="{2BE61CF6-57CB-4802-B67E-14880BA7D847}" sibTransId="{F5B1C3CF-1A6E-4858-8C87-54B0901DFE0E}"/>
    <dgm:cxn modelId="{DC1B0CAD-361E-4320-8CCE-EF4373F1881B}" type="presOf" srcId="{A22FCBD7-AC47-4556-9F59-5CDA293E7E12}" destId="{88B2031B-6EE0-4DBD-86FA-F3B7C8B483BC}" srcOrd="0" destOrd="0" presId="urn:microsoft.com/office/officeart/2008/layout/LinedList"/>
    <dgm:cxn modelId="{8401D7BA-920B-42B1-80F7-9750190104DB}" type="presOf" srcId="{057B76AC-A516-423F-937F-0F6232D0686A}" destId="{A9038002-832A-42CD-B40E-B484E932F5F7}" srcOrd="0" destOrd="0" presId="urn:microsoft.com/office/officeart/2008/layout/LinedList"/>
    <dgm:cxn modelId="{71E269BE-A9E9-4179-9DBA-5E98967DC5D5}" srcId="{CF2E70F1-F2F3-4919-B213-25D40E6E690A}" destId="{057B76AC-A516-423F-937F-0F6232D0686A}" srcOrd="0" destOrd="0" parTransId="{6EF675F4-3FC8-4121-9414-44BF20B78AD9}" sibTransId="{3F4E7113-4B99-445E-AD88-E849D919D740}"/>
    <dgm:cxn modelId="{58D7CCC7-F076-4AD9-8A9C-6077DA60BE74}" srcId="{CF2E70F1-F2F3-4919-B213-25D40E6E690A}" destId="{95FBF5B9-018B-491F-8C52-4E9489FDC785}" srcOrd="1" destOrd="0" parTransId="{2763AD82-1AB6-4221-BA9D-D30CAD258A37}" sibTransId="{B54C962A-30F2-4FF7-B998-D2454D9166A6}"/>
    <dgm:cxn modelId="{DC3B7FDD-7FE9-47C5-B60B-0061FAA64049}" srcId="{CF2E70F1-F2F3-4919-B213-25D40E6E690A}" destId="{0FF0CE4D-9F09-435E-AC24-E4C8B03C182D}" srcOrd="7" destOrd="0" parTransId="{790922A1-E229-4813-A185-A72B79D3818E}" sibTransId="{4C032892-9925-428E-A926-72ADE4F9ED4A}"/>
    <dgm:cxn modelId="{221A44E6-77BE-4633-9A4C-0ECFB5659F4A}" type="presOf" srcId="{95FBF5B9-018B-491F-8C52-4E9489FDC785}" destId="{C12B2017-D806-4FF4-BB39-33A8D495ECB7}" srcOrd="0" destOrd="0" presId="urn:microsoft.com/office/officeart/2008/layout/LinedList"/>
    <dgm:cxn modelId="{FB79C45B-D588-43B3-89F5-C73972A4FEC7}" type="presParOf" srcId="{BD9093C6-ED7E-418E-843C-06C94AC9CA53}" destId="{CFB4B60B-2A48-4F6A-9680-CE469EC5CFED}" srcOrd="0" destOrd="0" presId="urn:microsoft.com/office/officeart/2008/layout/LinedList"/>
    <dgm:cxn modelId="{9861CEC3-B060-43DE-90BB-2070FE448E17}" type="presParOf" srcId="{BD9093C6-ED7E-418E-843C-06C94AC9CA53}" destId="{543CD335-C133-489D-8461-258F7243A727}" srcOrd="1" destOrd="0" presId="urn:microsoft.com/office/officeart/2008/layout/LinedList"/>
    <dgm:cxn modelId="{095336DB-A79C-4683-9841-3B7751F945DB}" type="presParOf" srcId="{543CD335-C133-489D-8461-258F7243A727}" destId="{A9038002-832A-42CD-B40E-B484E932F5F7}" srcOrd="0" destOrd="0" presId="urn:microsoft.com/office/officeart/2008/layout/LinedList"/>
    <dgm:cxn modelId="{EE000446-A4EB-45C7-BC34-E0CC0AA3BDB4}" type="presParOf" srcId="{543CD335-C133-489D-8461-258F7243A727}" destId="{578FF307-6586-4E6A-9443-EBFC38DB73C0}" srcOrd="1" destOrd="0" presId="urn:microsoft.com/office/officeart/2008/layout/LinedList"/>
    <dgm:cxn modelId="{F2B08C6A-37CF-4FD6-A2CC-DFEF09B78332}" type="presParOf" srcId="{BD9093C6-ED7E-418E-843C-06C94AC9CA53}" destId="{992C787A-1981-4CF1-9B6B-6FAA928916C3}" srcOrd="2" destOrd="0" presId="urn:microsoft.com/office/officeart/2008/layout/LinedList"/>
    <dgm:cxn modelId="{998A20E3-F62E-425C-8EE6-DF0C069F78C4}" type="presParOf" srcId="{BD9093C6-ED7E-418E-843C-06C94AC9CA53}" destId="{87520C83-87AF-47F3-A9A6-269A6E9E319A}" srcOrd="3" destOrd="0" presId="urn:microsoft.com/office/officeart/2008/layout/LinedList"/>
    <dgm:cxn modelId="{6CA16FEC-9DD9-4AB3-B02D-8AE41BC6E60C}" type="presParOf" srcId="{87520C83-87AF-47F3-A9A6-269A6E9E319A}" destId="{C12B2017-D806-4FF4-BB39-33A8D495ECB7}" srcOrd="0" destOrd="0" presId="urn:microsoft.com/office/officeart/2008/layout/LinedList"/>
    <dgm:cxn modelId="{413F3C6B-58A7-4EE4-A882-883726AD223C}" type="presParOf" srcId="{87520C83-87AF-47F3-A9A6-269A6E9E319A}" destId="{99D0AC6C-8D6D-4F26-80DE-5004C89408EB}" srcOrd="1" destOrd="0" presId="urn:microsoft.com/office/officeart/2008/layout/LinedList"/>
    <dgm:cxn modelId="{9A213830-E8A1-4F19-A6A6-769594131A3E}" type="presParOf" srcId="{BD9093C6-ED7E-418E-843C-06C94AC9CA53}" destId="{0E05BE27-5A0E-4829-B98A-DD9C4DFCC49E}" srcOrd="4" destOrd="0" presId="urn:microsoft.com/office/officeart/2008/layout/LinedList"/>
    <dgm:cxn modelId="{0D3DE449-6979-4ACF-BE9A-1E8ED81234D7}" type="presParOf" srcId="{BD9093C6-ED7E-418E-843C-06C94AC9CA53}" destId="{05D67766-2743-4EDB-A52A-A65E1BA04541}" srcOrd="5" destOrd="0" presId="urn:microsoft.com/office/officeart/2008/layout/LinedList"/>
    <dgm:cxn modelId="{9A66FBD2-FA79-469F-835F-C848BB24CFB7}" type="presParOf" srcId="{05D67766-2743-4EDB-A52A-A65E1BA04541}" destId="{6B662849-37C5-4CAA-A1F9-BFF1BCC5C6E6}" srcOrd="0" destOrd="0" presId="urn:microsoft.com/office/officeart/2008/layout/LinedList"/>
    <dgm:cxn modelId="{E2815585-FEA9-4B44-B7F6-081BEEE40BB4}" type="presParOf" srcId="{05D67766-2743-4EDB-A52A-A65E1BA04541}" destId="{4FF0F8E2-5FC4-455A-ABB8-AAC197B541B5}" srcOrd="1" destOrd="0" presId="urn:microsoft.com/office/officeart/2008/layout/LinedList"/>
    <dgm:cxn modelId="{C201B4D0-6E46-40C8-9C84-44B2F50913C7}" type="presParOf" srcId="{BD9093C6-ED7E-418E-843C-06C94AC9CA53}" destId="{0A38A501-DFA0-411C-98D6-DA3F93DFDF75}" srcOrd="6" destOrd="0" presId="urn:microsoft.com/office/officeart/2008/layout/LinedList"/>
    <dgm:cxn modelId="{C13ADD7D-D82C-4EBE-ACE3-7B0CF04D99FD}" type="presParOf" srcId="{BD9093C6-ED7E-418E-843C-06C94AC9CA53}" destId="{46EA9369-3086-4956-9C9A-B09F5D1C18B2}" srcOrd="7" destOrd="0" presId="urn:microsoft.com/office/officeart/2008/layout/LinedList"/>
    <dgm:cxn modelId="{569DA410-E60C-42DF-B372-861E05D1FF49}" type="presParOf" srcId="{46EA9369-3086-4956-9C9A-B09F5D1C18B2}" destId="{930DDD08-D631-4314-B0DA-B676CA4314EF}" srcOrd="0" destOrd="0" presId="urn:microsoft.com/office/officeart/2008/layout/LinedList"/>
    <dgm:cxn modelId="{492908DB-5541-4FD5-966D-A25767D2C41E}" type="presParOf" srcId="{46EA9369-3086-4956-9C9A-B09F5D1C18B2}" destId="{7A93C2D4-4307-427C-8A6B-7BC32D70E1C6}" srcOrd="1" destOrd="0" presId="urn:microsoft.com/office/officeart/2008/layout/LinedList"/>
    <dgm:cxn modelId="{3AAED441-42C2-4094-ACAE-4F4555F38ADA}" type="presParOf" srcId="{BD9093C6-ED7E-418E-843C-06C94AC9CA53}" destId="{81ACFDF9-1314-4AF0-911A-721F425BF34C}" srcOrd="8" destOrd="0" presId="urn:microsoft.com/office/officeart/2008/layout/LinedList"/>
    <dgm:cxn modelId="{BB51086B-7804-4BD4-8E26-638D11E09CF3}" type="presParOf" srcId="{BD9093C6-ED7E-418E-843C-06C94AC9CA53}" destId="{96A73DC2-B4B4-4A67-BA01-E4E64D648226}" srcOrd="9" destOrd="0" presId="urn:microsoft.com/office/officeart/2008/layout/LinedList"/>
    <dgm:cxn modelId="{1FFB2F45-6BA2-4F59-B0D9-86D8BD5138A4}" type="presParOf" srcId="{96A73DC2-B4B4-4A67-BA01-E4E64D648226}" destId="{EB8293F5-44C1-4CD9-AE9A-BC4F42252C41}" srcOrd="0" destOrd="0" presId="urn:microsoft.com/office/officeart/2008/layout/LinedList"/>
    <dgm:cxn modelId="{F907278A-36C2-4DC8-BB65-1447D23BB507}" type="presParOf" srcId="{96A73DC2-B4B4-4A67-BA01-E4E64D648226}" destId="{DE2970C4-824D-4DCD-9A16-6188F7640835}" srcOrd="1" destOrd="0" presId="urn:microsoft.com/office/officeart/2008/layout/LinedList"/>
    <dgm:cxn modelId="{1DA8FEB1-7C20-4725-AF29-83B02C25971A}" type="presParOf" srcId="{BD9093C6-ED7E-418E-843C-06C94AC9CA53}" destId="{C5790B17-A087-4CD2-9B4C-9FB3C3D065FC}" srcOrd="10" destOrd="0" presId="urn:microsoft.com/office/officeart/2008/layout/LinedList"/>
    <dgm:cxn modelId="{07DC1ADB-91FE-4F18-AE85-ACE440CF1783}" type="presParOf" srcId="{BD9093C6-ED7E-418E-843C-06C94AC9CA53}" destId="{730BCE73-E700-4EFA-A964-4794AE214234}" srcOrd="11" destOrd="0" presId="urn:microsoft.com/office/officeart/2008/layout/LinedList"/>
    <dgm:cxn modelId="{E1512E70-5CB3-4D1D-9BD0-F36B3A6FF876}" type="presParOf" srcId="{730BCE73-E700-4EFA-A964-4794AE214234}" destId="{DAA2A220-26BB-4D5F-AF92-EEC22C83866A}" srcOrd="0" destOrd="0" presId="urn:microsoft.com/office/officeart/2008/layout/LinedList"/>
    <dgm:cxn modelId="{76281AAD-CEE3-4B82-94E9-772B9E1CF871}" type="presParOf" srcId="{730BCE73-E700-4EFA-A964-4794AE214234}" destId="{65D7E23B-0B97-4EA8-ACA1-6F65EA3763F2}" srcOrd="1" destOrd="0" presId="urn:microsoft.com/office/officeart/2008/layout/LinedList"/>
    <dgm:cxn modelId="{2D46284B-5071-476A-A12E-6F448E91C55B}" type="presParOf" srcId="{BD9093C6-ED7E-418E-843C-06C94AC9CA53}" destId="{EEB4879A-6802-4586-B07B-AD0D81FEC1A4}" srcOrd="12" destOrd="0" presId="urn:microsoft.com/office/officeart/2008/layout/LinedList"/>
    <dgm:cxn modelId="{D61C1DD5-8C73-47A9-B08B-CAAA657B1814}" type="presParOf" srcId="{BD9093C6-ED7E-418E-843C-06C94AC9CA53}" destId="{A7B18D93-1C88-48C6-8BA1-F12E86E7CFED}" srcOrd="13" destOrd="0" presId="urn:microsoft.com/office/officeart/2008/layout/LinedList"/>
    <dgm:cxn modelId="{2A3AA70E-2E1E-4898-87E9-B2BA3851E2D6}" type="presParOf" srcId="{A7B18D93-1C88-48C6-8BA1-F12E86E7CFED}" destId="{88B2031B-6EE0-4DBD-86FA-F3B7C8B483BC}" srcOrd="0" destOrd="0" presId="urn:microsoft.com/office/officeart/2008/layout/LinedList"/>
    <dgm:cxn modelId="{43209E9E-9EE2-4FAF-82E6-32A04C6BC3AE}" type="presParOf" srcId="{A7B18D93-1C88-48C6-8BA1-F12E86E7CFED}" destId="{95D7CBB7-E349-49BC-8BF1-E345DA51E64E}" srcOrd="1" destOrd="0" presId="urn:microsoft.com/office/officeart/2008/layout/LinedList"/>
    <dgm:cxn modelId="{A9D72B7E-D36D-4F9C-AC5F-83E3202F3A76}" type="presParOf" srcId="{BD9093C6-ED7E-418E-843C-06C94AC9CA53}" destId="{8C63F29F-F418-4A63-BD2C-7392DA4382DA}" srcOrd="14" destOrd="0" presId="urn:microsoft.com/office/officeart/2008/layout/LinedList"/>
    <dgm:cxn modelId="{466FF126-A685-43BF-A7D0-CF804947542F}" type="presParOf" srcId="{BD9093C6-ED7E-418E-843C-06C94AC9CA53}" destId="{B19CE04A-6430-4132-B332-1A4967789983}" srcOrd="15" destOrd="0" presId="urn:microsoft.com/office/officeart/2008/layout/LinedList"/>
    <dgm:cxn modelId="{F15A8FD0-425F-4099-ABC6-D7AE1799A6D3}" type="presParOf" srcId="{B19CE04A-6430-4132-B332-1A4967789983}" destId="{2FA9452A-4658-45BD-A0FF-CC7DB237BD6A}" srcOrd="0" destOrd="0" presId="urn:microsoft.com/office/officeart/2008/layout/LinedList"/>
    <dgm:cxn modelId="{E2345187-71D7-4E33-930C-2E20D0252388}" type="presParOf" srcId="{B19CE04A-6430-4132-B332-1A4967789983}" destId="{4AF17AF5-C6FF-462B-A823-2AF97592B68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F7D068-C429-406A-A4E3-0166C86D186E}"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US"/>
        </a:p>
      </dgm:t>
    </dgm:pt>
    <dgm:pt modelId="{0EC6C918-B1DA-4CD4-B815-E1F9B4727F8F}">
      <dgm:prSet phldrT="[Text]"/>
      <dgm:spPr/>
      <dgm:t>
        <a:bodyPr/>
        <a:lstStyle/>
        <a:p>
          <a:r>
            <a:rPr lang="en-US"/>
            <a:t>Prepare Data</a:t>
          </a:r>
        </a:p>
      </dgm:t>
    </dgm:pt>
    <dgm:pt modelId="{0C0E213D-F8AC-4FB7-86EA-D76ABAC4D290}" type="parTrans" cxnId="{354D96A8-74E3-426C-80BE-9565EFA7EA6F}">
      <dgm:prSet/>
      <dgm:spPr/>
      <dgm:t>
        <a:bodyPr/>
        <a:lstStyle/>
        <a:p>
          <a:endParaRPr lang="en-US"/>
        </a:p>
      </dgm:t>
    </dgm:pt>
    <dgm:pt modelId="{981B7A97-5FAA-431C-92A0-962FF7117A76}" type="sibTrans" cxnId="{354D96A8-74E3-426C-80BE-9565EFA7EA6F}">
      <dgm:prSet/>
      <dgm:spPr/>
      <dgm:t>
        <a:bodyPr/>
        <a:lstStyle/>
        <a:p>
          <a:endParaRPr lang="en-US"/>
        </a:p>
      </dgm:t>
    </dgm:pt>
    <dgm:pt modelId="{ACA0318A-9782-46B3-A472-08AB3CDE3AD8}">
      <dgm:prSet phldrT="[Text]" custT="1"/>
      <dgm:spPr/>
      <dgm:t>
        <a:bodyPr/>
        <a:lstStyle/>
        <a:p>
          <a:r>
            <a:rPr lang="en-US" sz="1400">
              <a:solidFill>
                <a:schemeClr val="tx1"/>
              </a:solidFill>
              <a:ea typeface="Segoe UI" pitchFamily="34" charset="0"/>
              <a:cs typeface="Segoe UI" pitchFamily="34" charset="0"/>
            </a:rPr>
            <a:t>Find, Select and/or Create Data</a:t>
          </a:r>
          <a:endParaRPr lang="en-US" sz="1400" dirty="0"/>
        </a:p>
      </dgm:t>
    </dgm:pt>
    <dgm:pt modelId="{EDE58447-6458-4058-B2C8-07F11058F026}" type="parTrans" cxnId="{7F77E358-AAC7-4A86-A295-D691859F3BA7}">
      <dgm:prSet/>
      <dgm:spPr/>
      <dgm:t>
        <a:bodyPr/>
        <a:lstStyle/>
        <a:p>
          <a:endParaRPr lang="en-US"/>
        </a:p>
      </dgm:t>
    </dgm:pt>
    <dgm:pt modelId="{3CBEBB76-7EAC-4F97-AA42-409F30A81C25}" type="sibTrans" cxnId="{7F77E358-AAC7-4A86-A295-D691859F3BA7}">
      <dgm:prSet/>
      <dgm:spPr/>
      <dgm:t>
        <a:bodyPr/>
        <a:lstStyle/>
        <a:p>
          <a:endParaRPr lang="en-US"/>
        </a:p>
      </dgm:t>
    </dgm:pt>
    <dgm:pt modelId="{E55E2E71-FC4E-456B-BE21-945131F34030}">
      <dgm:prSet phldrT="[Text]"/>
      <dgm:spPr/>
      <dgm:t>
        <a:bodyPr/>
        <a:lstStyle/>
        <a:p>
          <a:r>
            <a:rPr lang="en-US"/>
            <a:t>Train Model</a:t>
          </a:r>
        </a:p>
      </dgm:t>
    </dgm:pt>
    <dgm:pt modelId="{5748B2BB-1E70-4943-A6D5-C231AEA69CA8}" type="parTrans" cxnId="{579AFFF7-9AA4-468A-A424-BEEF7B2F614B}">
      <dgm:prSet/>
      <dgm:spPr/>
      <dgm:t>
        <a:bodyPr/>
        <a:lstStyle/>
        <a:p>
          <a:endParaRPr lang="en-US"/>
        </a:p>
      </dgm:t>
    </dgm:pt>
    <dgm:pt modelId="{9A646C52-E2CE-4E33-ACE0-C94D05D1BCE4}" type="sibTrans" cxnId="{579AFFF7-9AA4-468A-A424-BEEF7B2F614B}">
      <dgm:prSet/>
      <dgm:spPr/>
      <dgm:t>
        <a:bodyPr/>
        <a:lstStyle/>
        <a:p>
          <a:endParaRPr lang="en-US"/>
        </a:p>
      </dgm:t>
    </dgm:pt>
    <dgm:pt modelId="{1E9CD4DC-743F-4B9D-8D89-1F427D554487}">
      <dgm:prSet phldrT="[Text]" custT="1"/>
      <dgm:spPr/>
      <dgm:t>
        <a:bodyPr/>
        <a:lstStyle/>
        <a:p>
          <a:r>
            <a:rPr lang="en-US" sz="1400">
              <a:solidFill>
                <a:schemeClr val="tx1"/>
              </a:solidFill>
              <a:ea typeface="Segoe UI" pitchFamily="34" charset="0"/>
              <a:cs typeface="Segoe UI" pitchFamily="34" charset="0"/>
            </a:rPr>
            <a:t>Apply learning algorithm</a:t>
          </a:r>
          <a:endParaRPr lang="en-US" sz="1400"/>
        </a:p>
      </dgm:t>
    </dgm:pt>
    <dgm:pt modelId="{88E47B0D-F1B8-444F-95CC-01C145723F0F}" type="parTrans" cxnId="{3A4D73CD-BBE2-4302-A903-133A10DB336D}">
      <dgm:prSet/>
      <dgm:spPr/>
      <dgm:t>
        <a:bodyPr/>
        <a:lstStyle/>
        <a:p>
          <a:endParaRPr lang="en-US"/>
        </a:p>
      </dgm:t>
    </dgm:pt>
    <dgm:pt modelId="{F0DCA57D-F214-40CB-9F11-6D9DDCB0CB5D}" type="sibTrans" cxnId="{3A4D73CD-BBE2-4302-A903-133A10DB336D}">
      <dgm:prSet/>
      <dgm:spPr/>
      <dgm:t>
        <a:bodyPr/>
        <a:lstStyle/>
        <a:p>
          <a:endParaRPr lang="en-US"/>
        </a:p>
      </dgm:t>
    </dgm:pt>
    <dgm:pt modelId="{5DA9CFC3-A0B7-4851-AADC-A360D403E162}">
      <dgm:prSet phldrT="[Text]"/>
      <dgm:spPr/>
      <dgm:t>
        <a:bodyPr/>
        <a:lstStyle/>
        <a:p>
          <a:r>
            <a:rPr lang="en-US"/>
            <a:t>Test Model</a:t>
          </a:r>
        </a:p>
      </dgm:t>
    </dgm:pt>
    <dgm:pt modelId="{7263FD18-ED1A-482A-867F-2B47516B9737}" type="parTrans" cxnId="{C9A5C2E4-8D22-4D3A-B9EC-55A2BB7EF4E4}">
      <dgm:prSet/>
      <dgm:spPr/>
      <dgm:t>
        <a:bodyPr/>
        <a:lstStyle/>
        <a:p>
          <a:endParaRPr lang="en-US"/>
        </a:p>
      </dgm:t>
    </dgm:pt>
    <dgm:pt modelId="{AFB27FB3-DD51-4370-BA3A-A0692DECF9B0}" type="sibTrans" cxnId="{C9A5C2E4-8D22-4D3A-B9EC-55A2BB7EF4E4}">
      <dgm:prSet/>
      <dgm:spPr/>
      <dgm:t>
        <a:bodyPr/>
        <a:lstStyle/>
        <a:p>
          <a:endParaRPr lang="en-US"/>
        </a:p>
      </dgm:t>
    </dgm:pt>
    <dgm:pt modelId="{C7F508A9-3E4C-4BA3-B36E-AE072692A689}">
      <dgm:prSet phldrT="[Text]" custT="1"/>
      <dgm:spPr/>
      <dgm:t>
        <a:bodyPr/>
        <a:lstStyle/>
        <a:p>
          <a:r>
            <a:rPr lang="en-US" sz="1400">
              <a:solidFill>
                <a:schemeClr val="tx1"/>
              </a:solidFill>
              <a:ea typeface="Segoe UI" pitchFamily="34" charset="0"/>
              <a:cs typeface="Segoe UI" pitchFamily="34" charset="0"/>
            </a:rPr>
            <a:t>Test Candidate Model with unseen data</a:t>
          </a:r>
          <a:endParaRPr lang="en-US" sz="1400"/>
        </a:p>
      </dgm:t>
    </dgm:pt>
    <dgm:pt modelId="{E23841EC-F8C3-4DAA-8706-03D13F18E3C9}" type="parTrans" cxnId="{A8D30EEC-BD0F-431B-9F75-2D5F06337481}">
      <dgm:prSet/>
      <dgm:spPr/>
      <dgm:t>
        <a:bodyPr/>
        <a:lstStyle/>
        <a:p>
          <a:endParaRPr lang="en-US"/>
        </a:p>
      </dgm:t>
    </dgm:pt>
    <dgm:pt modelId="{F2283369-1B4D-4696-937A-ED144E1007AC}" type="sibTrans" cxnId="{A8D30EEC-BD0F-431B-9F75-2D5F06337481}">
      <dgm:prSet/>
      <dgm:spPr/>
      <dgm:t>
        <a:bodyPr/>
        <a:lstStyle/>
        <a:p>
          <a:endParaRPr lang="en-US"/>
        </a:p>
      </dgm:t>
    </dgm:pt>
    <dgm:pt modelId="{49CB4A35-FC75-4864-A956-87C3A6776E00}">
      <dgm:prSet phldrT="[Text]"/>
      <dgm:spPr/>
      <dgm:t>
        <a:bodyPr/>
        <a:lstStyle/>
        <a:p>
          <a:r>
            <a:rPr lang="en-US" dirty="0"/>
            <a:t>Deploy Model</a:t>
          </a:r>
        </a:p>
      </dgm:t>
    </dgm:pt>
    <dgm:pt modelId="{0FAE57A4-53BA-46CC-8051-86021201237D}" type="parTrans" cxnId="{02E93C4E-5EA9-40E3-9421-4CE94E4CB17D}">
      <dgm:prSet/>
      <dgm:spPr/>
      <dgm:t>
        <a:bodyPr/>
        <a:lstStyle/>
        <a:p>
          <a:endParaRPr lang="en-US"/>
        </a:p>
      </dgm:t>
    </dgm:pt>
    <dgm:pt modelId="{383233A6-41F7-425B-9E38-97D61467155B}" type="sibTrans" cxnId="{02E93C4E-5EA9-40E3-9421-4CE94E4CB17D}">
      <dgm:prSet/>
      <dgm:spPr/>
      <dgm:t>
        <a:bodyPr/>
        <a:lstStyle/>
        <a:p>
          <a:endParaRPr lang="en-US"/>
        </a:p>
      </dgm:t>
    </dgm:pt>
    <dgm:pt modelId="{93A73235-452D-4755-9167-21C6DC05BD96}">
      <dgm:prSet phldrT="[Text]" custT="1"/>
      <dgm:spPr/>
      <dgm:t>
        <a:bodyPr/>
        <a:lstStyle/>
        <a:p>
          <a:r>
            <a:rPr lang="en-US" sz="1400">
              <a:solidFill>
                <a:schemeClr val="tx1"/>
              </a:solidFill>
              <a:ea typeface="Segoe UI" pitchFamily="34" charset="0"/>
              <a:cs typeface="Segoe UI" pitchFamily="34" charset="0"/>
            </a:rPr>
            <a:t>Deploy Chosen Model</a:t>
          </a:r>
          <a:endParaRPr lang="en-US" sz="1400"/>
        </a:p>
      </dgm:t>
    </dgm:pt>
    <dgm:pt modelId="{6FD1930D-FCBE-4E51-8992-22D8C2281C9C}" type="parTrans" cxnId="{E874C4A7-C0DD-47AC-BD74-5D3988D3161B}">
      <dgm:prSet/>
      <dgm:spPr/>
      <dgm:t>
        <a:bodyPr/>
        <a:lstStyle/>
        <a:p>
          <a:endParaRPr lang="en-US"/>
        </a:p>
      </dgm:t>
    </dgm:pt>
    <dgm:pt modelId="{79AB05BB-CB69-4A1D-A9AA-6B0F9175D510}" type="sibTrans" cxnId="{E874C4A7-C0DD-47AC-BD74-5D3988D3161B}">
      <dgm:prSet/>
      <dgm:spPr/>
      <dgm:t>
        <a:bodyPr/>
        <a:lstStyle/>
        <a:p>
          <a:endParaRPr lang="en-US"/>
        </a:p>
      </dgm:t>
    </dgm:pt>
    <dgm:pt modelId="{6BA2BC78-9853-4614-8D1C-5FC8359B044E}">
      <dgm:prSet custT="1"/>
      <dgm:spPr/>
      <dgm:t>
        <a:bodyPr/>
        <a:lstStyle/>
        <a:p>
          <a:r>
            <a:rPr lang="en-US" sz="1400">
              <a:solidFill>
                <a:schemeClr val="tx1"/>
              </a:solidFill>
              <a:ea typeface="Segoe UI" pitchFamily="34" charset="0"/>
              <a:cs typeface="Segoe UI" pitchFamily="34" charset="0"/>
            </a:rPr>
            <a:t>Apply preprocessing</a:t>
          </a:r>
          <a:endParaRPr lang="en-US" sz="1400" dirty="0">
            <a:solidFill>
              <a:schemeClr val="tx1"/>
            </a:solidFill>
            <a:ea typeface="Segoe UI" pitchFamily="34" charset="0"/>
            <a:cs typeface="Segoe UI" pitchFamily="34" charset="0"/>
          </a:endParaRPr>
        </a:p>
      </dgm:t>
    </dgm:pt>
    <dgm:pt modelId="{3F07CED8-E68D-4008-B031-D886204D8913}" type="parTrans" cxnId="{84E08C76-6CC2-4F83-B2E2-4F9B2F628945}">
      <dgm:prSet/>
      <dgm:spPr/>
      <dgm:t>
        <a:bodyPr/>
        <a:lstStyle/>
        <a:p>
          <a:endParaRPr lang="en-US"/>
        </a:p>
      </dgm:t>
    </dgm:pt>
    <dgm:pt modelId="{ABADD4C4-7430-4F3D-8324-19ED0FF421D5}" type="sibTrans" cxnId="{84E08C76-6CC2-4F83-B2E2-4F9B2F628945}">
      <dgm:prSet/>
      <dgm:spPr/>
      <dgm:t>
        <a:bodyPr/>
        <a:lstStyle/>
        <a:p>
          <a:endParaRPr lang="en-US"/>
        </a:p>
      </dgm:t>
    </dgm:pt>
    <dgm:pt modelId="{E683A72E-7508-4D3C-8D21-5E09E70F75D1}">
      <dgm:prSet custT="1"/>
      <dgm:spPr/>
      <dgm:t>
        <a:bodyPr/>
        <a:lstStyle/>
        <a:p>
          <a:r>
            <a:rPr lang="en-US" sz="1400">
              <a:solidFill>
                <a:schemeClr val="tx1"/>
              </a:solidFill>
              <a:ea typeface="Segoe UI" pitchFamily="34" charset="0"/>
              <a:cs typeface="Segoe UI" pitchFamily="34" charset="0"/>
            </a:rPr>
            <a:t>Select Candidate model</a:t>
          </a:r>
        </a:p>
      </dgm:t>
    </dgm:pt>
    <dgm:pt modelId="{02C080B4-800E-417A-96E8-2D94393DC1E7}" type="parTrans" cxnId="{4EF9A1E3-EB9E-40D7-9C84-E8DADE2EB4A0}">
      <dgm:prSet/>
      <dgm:spPr/>
      <dgm:t>
        <a:bodyPr/>
        <a:lstStyle/>
        <a:p>
          <a:endParaRPr lang="en-US"/>
        </a:p>
      </dgm:t>
    </dgm:pt>
    <dgm:pt modelId="{3219B3CB-E31E-457C-A2E4-F2C00852B7A5}" type="sibTrans" cxnId="{4EF9A1E3-EB9E-40D7-9C84-E8DADE2EB4A0}">
      <dgm:prSet/>
      <dgm:spPr/>
      <dgm:t>
        <a:bodyPr/>
        <a:lstStyle/>
        <a:p>
          <a:endParaRPr lang="en-US"/>
        </a:p>
      </dgm:t>
    </dgm:pt>
    <dgm:pt modelId="{4F24CB7D-F323-47C2-94C3-91CBF39CF6D6}">
      <dgm:prSet custT="1"/>
      <dgm:spPr/>
      <dgm:t>
        <a:bodyPr/>
        <a:lstStyle/>
        <a:p>
          <a:r>
            <a:rPr lang="en-US" sz="1400">
              <a:solidFill>
                <a:schemeClr val="tx1"/>
              </a:solidFill>
              <a:ea typeface="Segoe UI" pitchFamily="34" charset="0"/>
              <a:cs typeface="Segoe UI" pitchFamily="34" charset="0"/>
            </a:rPr>
            <a:t>Select </a:t>
          </a:r>
          <a:r>
            <a:rPr lang="en-US" sz="1400" i="1">
              <a:solidFill>
                <a:schemeClr val="tx1"/>
              </a:solidFill>
              <a:ea typeface="Segoe UI" pitchFamily="34" charset="0"/>
              <a:cs typeface="Segoe UI" pitchFamily="34" charset="0"/>
            </a:rPr>
            <a:t>good enough </a:t>
          </a:r>
          <a:r>
            <a:rPr lang="en-US" sz="1400">
              <a:solidFill>
                <a:schemeClr val="tx1"/>
              </a:solidFill>
              <a:ea typeface="Segoe UI" pitchFamily="34" charset="0"/>
              <a:cs typeface="Segoe UI" pitchFamily="34" charset="0"/>
            </a:rPr>
            <a:t>model</a:t>
          </a:r>
        </a:p>
      </dgm:t>
    </dgm:pt>
    <dgm:pt modelId="{B31360F8-1556-4AC5-A1D9-AB01A0C629D5}" type="parTrans" cxnId="{6A500C32-A666-43A9-B133-0C3F76B9AAF7}">
      <dgm:prSet/>
      <dgm:spPr/>
      <dgm:t>
        <a:bodyPr/>
        <a:lstStyle/>
        <a:p>
          <a:endParaRPr lang="en-US"/>
        </a:p>
      </dgm:t>
    </dgm:pt>
    <dgm:pt modelId="{5BEB2981-6B94-493A-AC83-2B5B6FB77B85}" type="sibTrans" cxnId="{6A500C32-A666-43A9-B133-0C3F76B9AAF7}">
      <dgm:prSet/>
      <dgm:spPr/>
      <dgm:t>
        <a:bodyPr/>
        <a:lstStyle/>
        <a:p>
          <a:endParaRPr lang="en-US"/>
        </a:p>
      </dgm:t>
    </dgm:pt>
    <dgm:pt modelId="{172E24B1-6715-4535-B7FB-6E2C4C0AB41A}">
      <dgm:prSet custT="1"/>
      <dgm:spPr/>
      <dgm:t>
        <a:bodyPr/>
        <a:lstStyle/>
        <a:p>
          <a:r>
            <a:rPr lang="en-US" sz="1400">
              <a:solidFill>
                <a:schemeClr val="tx1"/>
              </a:solidFill>
              <a:ea typeface="Segoe UI" pitchFamily="34" charset="0"/>
              <a:cs typeface="Segoe UI" pitchFamily="34" charset="0"/>
            </a:rPr>
            <a:t>Application posts to API</a:t>
          </a:r>
        </a:p>
      </dgm:t>
    </dgm:pt>
    <dgm:pt modelId="{96168450-07A8-47BB-9142-441490F9A112}" type="parTrans" cxnId="{BEE286CF-9C9A-426C-B053-E545564FBF63}">
      <dgm:prSet/>
      <dgm:spPr/>
      <dgm:t>
        <a:bodyPr/>
        <a:lstStyle/>
        <a:p>
          <a:endParaRPr lang="en-US"/>
        </a:p>
      </dgm:t>
    </dgm:pt>
    <dgm:pt modelId="{FF95328E-9768-456D-8CEC-B56AD1253936}" type="sibTrans" cxnId="{BEE286CF-9C9A-426C-B053-E545564FBF63}">
      <dgm:prSet/>
      <dgm:spPr/>
      <dgm:t>
        <a:bodyPr/>
        <a:lstStyle/>
        <a:p>
          <a:endParaRPr lang="en-US"/>
        </a:p>
      </dgm:t>
    </dgm:pt>
    <dgm:pt modelId="{0A8AEA95-BECB-4AD4-99A1-0E5E2308E1AF}">
      <dgm:prSet custT="1"/>
      <dgm:spPr/>
      <dgm:t>
        <a:bodyPr/>
        <a:lstStyle/>
        <a:p>
          <a:r>
            <a:rPr lang="en-US" sz="1400">
              <a:solidFill>
                <a:schemeClr val="tx1"/>
              </a:solidFill>
              <a:ea typeface="Segoe UI" pitchFamily="34" charset="0"/>
              <a:cs typeface="Segoe UI" pitchFamily="34" charset="0"/>
            </a:rPr>
            <a:t>Feature Engineering</a:t>
          </a:r>
          <a:endParaRPr lang="en-US" sz="1400" dirty="0">
            <a:solidFill>
              <a:schemeClr val="tx1"/>
            </a:solidFill>
            <a:ea typeface="Segoe UI" pitchFamily="34" charset="0"/>
            <a:cs typeface="Segoe UI" pitchFamily="34" charset="0"/>
          </a:endParaRPr>
        </a:p>
      </dgm:t>
    </dgm:pt>
    <dgm:pt modelId="{6BDC3BFC-27B0-460C-B7DF-5AE7FA046091}" type="parTrans" cxnId="{2CF6467A-3BB0-4B36-B9DF-94E9BACAE2F1}">
      <dgm:prSet/>
      <dgm:spPr/>
      <dgm:t>
        <a:bodyPr/>
        <a:lstStyle/>
        <a:p>
          <a:endParaRPr lang="en-US"/>
        </a:p>
      </dgm:t>
    </dgm:pt>
    <dgm:pt modelId="{0B06C76C-0043-485E-A444-809E2C113FA2}" type="sibTrans" cxnId="{2CF6467A-3BB0-4B36-B9DF-94E9BACAE2F1}">
      <dgm:prSet/>
      <dgm:spPr/>
      <dgm:t>
        <a:bodyPr/>
        <a:lstStyle/>
        <a:p>
          <a:endParaRPr lang="en-US"/>
        </a:p>
      </dgm:t>
    </dgm:pt>
    <dgm:pt modelId="{C1356CD1-D817-44BF-BCC9-DE04B09851CF}" type="pres">
      <dgm:prSet presAssocID="{75F7D068-C429-406A-A4E3-0166C86D186E}" presName="cycleMatrixDiagram" presStyleCnt="0">
        <dgm:presLayoutVars>
          <dgm:chMax val="1"/>
          <dgm:dir/>
          <dgm:animLvl val="lvl"/>
          <dgm:resizeHandles val="exact"/>
        </dgm:presLayoutVars>
      </dgm:prSet>
      <dgm:spPr/>
    </dgm:pt>
    <dgm:pt modelId="{2374EDD3-FC10-491C-8493-05FC82E62645}" type="pres">
      <dgm:prSet presAssocID="{75F7D068-C429-406A-A4E3-0166C86D186E}" presName="children" presStyleCnt="0"/>
      <dgm:spPr/>
    </dgm:pt>
    <dgm:pt modelId="{272608FC-F3EB-4F7C-82D3-C0CF869717C5}" type="pres">
      <dgm:prSet presAssocID="{75F7D068-C429-406A-A4E3-0166C86D186E}" presName="child1group" presStyleCnt="0"/>
      <dgm:spPr/>
    </dgm:pt>
    <dgm:pt modelId="{68BBFF91-AE0A-49A1-AEB9-363510D7FD39}" type="pres">
      <dgm:prSet presAssocID="{75F7D068-C429-406A-A4E3-0166C86D186E}" presName="child1" presStyleLbl="bgAcc1" presStyleIdx="0" presStyleCnt="4"/>
      <dgm:spPr/>
    </dgm:pt>
    <dgm:pt modelId="{B2AA7553-D5E1-4402-BAB4-0CB963847FD6}" type="pres">
      <dgm:prSet presAssocID="{75F7D068-C429-406A-A4E3-0166C86D186E}" presName="child1Text" presStyleLbl="bgAcc1" presStyleIdx="0" presStyleCnt="4">
        <dgm:presLayoutVars>
          <dgm:bulletEnabled val="1"/>
        </dgm:presLayoutVars>
      </dgm:prSet>
      <dgm:spPr/>
    </dgm:pt>
    <dgm:pt modelId="{200AAB4D-9477-4C54-9415-6EB42E40C47A}" type="pres">
      <dgm:prSet presAssocID="{75F7D068-C429-406A-A4E3-0166C86D186E}" presName="child2group" presStyleCnt="0"/>
      <dgm:spPr/>
    </dgm:pt>
    <dgm:pt modelId="{BB23BBC5-2295-4188-948D-669AC55DE16E}" type="pres">
      <dgm:prSet presAssocID="{75F7D068-C429-406A-A4E3-0166C86D186E}" presName="child2" presStyleLbl="bgAcc1" presStyleIdx="1" presStyleCnt="4"/>
      <dgm:spPr/>
    </dgm:pt>
    <dgm:pt modelId="{565008ED-7D23-4CC7-A014-59EA577D7E80}" type="pres">
      <dgm:prSet presAssocID="{75F7D068-C429-406A-A4E3-0166C86D186E}" presName="child2Text" presStyleLbl="bgAcc1" presStyleIdx="1" presStyleCnt="4">
        <dgm:presLayoutVars>
          <dgm:bulletEnabled val="1"/>
        </dgm:presLayoutVars>
      </dgm:prSet>
      <dgm:spPr/>
    </dgm:pt>
    <dgm:pt modelId="{F69BCEC7-F1C6-4513-A366-E91737778044}" type="pres">
      <dgm:prSet presAssocID="{75F7D068-C429-406A-A4E3-0166C86D186E}" presName="child3group" presStyleCnt="0"/>
      <dgm:spPr/>
    </dgm:pt>
    <dgm:pt modelId="{50DC191F-1931-460F-BA3E-2759EF212924}" type="pres">
      <dgm:prSet presAssocID="{75F7D068-C429-406A-A4E3-0166C86D186E}" presName="child3" presStyleLbl="bgAcc1" presStyleIdx="2" presStyleCnt="4" custLinFactNeighborX="3828"/>
      <dgm:spPr/>
    </dgm:pt>
    <dgm:pt modelId="{69A7E03E-2F36-4F0C-852B-E1B66BD09319}" type="pres">
      <dgm:prSet presAssocID="{75F7D068-C429-406A-A4E3-0166C86D186E}" presName="child3Text" presStyleLbl="bgAcc1" presStyleIdx="2" presStyleCnt="4">
        <dgm:presLayoutVars>
          <dgm:bulletEnabled val="1"/>
        </dgm:presLayoutVars>
      </dgm:prSet>
      <dgm:spPr/>
    </dgm:pt>
    <dgm:pt modelId="{452B5258-A452-4781-9046-CF80C3B0E4E6}" type="pres">
      <dgm:prSet presAssocID="{75F7D068-C429-406A-A4E3-0166C86D186E}" presName="child4group" presStyleCnt="0"/>
      <dgm:spPr/>
    </dgm:pt>
    <dgm:pt modelId="{8686AA24-1B54-4BCE-BB90-F5BD8DB4FE97}" type="pres">
      <dgm:prSet presAssocID="{75F7D068-C429-406A-A4E3-0166C86D186E}" presName="child4" presStyleLbl="bgAcc1" presStyleIdx="3" presStyleCnt="4"/>
      <dgm:spPr/>
    </dgm:pt>
    <dgm:pt modelId="{C23B8AA5-2901-432F-9A4E-87B0DF669E19}" type="pres">
      <dgm:prSet presAssocID="{75F7D068-C429-406A-A4E3-0166C86D186E}" presName="child4Text" presStyleLbl="bgAcc1" presStyleIdx="3" presStyleCnt="4">
        <dgm:presLayoutVars>
          <dgm:bulletEnabled val="1"/>
        </dgm:presLayoutVars>
      </dgm:prSet>
      <dgm:spPr/>
    </dgm:pt>
    <dgm:pt modelId="{8E1FF6D1-5A1F-4E54-B9C0-33E20BEBBB22}" type="pres">
      <dgm:prSet presAssocID="{75F7D068-C429-406A-A4E3-0166C86D186E}" presName="childPlaceholder" presStyleCnt="0"/>
      <dgm:spPr/>
    </dgm:pt>
    <dgm:pt modelId="{26AD2435-F761-4803-ACB5-791A4005E757}" type="pres">
      <dgm:prSet presAssocID="{75F7D068-C429-406A-A4E3-0166C86D186E}" presName="circle" presStyleCnt="0"/>
      <dgm:spPr/>
    </dgm:pt>
    <dgm:pt modelId="{3ACF0A57-6938-4580-9A9C-15D3A0F21010}" type="pres">
      <dgm:prSet presAssocID="{75F7D068-C429-406A-A4E3-0166C86D186E}" presName="quadrant1" presStyleLbl="node1" presStyleIdx="0" presStyleCnt="4">
        <dgm:presLayoutVars>
          <dgm:chMax val="1"/>
          <dgm:bulletEnabled val="1"/>
        </dgm:presLayoutVars>
      </dgm:prSet>
      <dgm:spPr/>
    </dgm:pt>
    <dgm:pt modelId="{3449A328-CC52-4353-A457-ABF2B127EFDA}" type="pres">
      <dgm:prSet presAssocID="{75F7D068-C429-406A-A4E3-0166C86D186E}" presName="quadrant2" presStyleLbl="node1" presStyleIdx="1" presStyleCnt="4">
        <dgm:presLayoutVars>
          <dgm:chMax val="1"/>
          <dgm:bulletEnabled val="1"/>
        </dgm:presLayoutVars>
      </dgm:prSet>
      <dgm:spPr/>
    </dgm:pt>
    <dgm:pt modelId="{055E4F98-49A7-4D2E-BF4D-114FECD5E2AD}" type="pres">
      <dgm:prSet presAssocID="{75F7D068-C429-406A-A4E3-0166C86D186E}" presName="quadrant3" presStyleLbl="node1" presStyleIdx="2" presStyleCnt="4">
        <dgm:presLayoutVars>
          <dgm:chMax val="1"/>
          <dgm:bulletEnabled val="1"/>
        </dgm:presLayoutVars>
      </dgm:prSet>
      <dgm:spPr/>
    </dgm:pt>
    <dgm:pt modelId="{E2211DA3-02A2-419B-9C99-835A77C4156A}" type="pres">
      <dgm:prSet presAssocID="{75F7D068-C429-406A-A4E3-0166C86D186E}" presName="quadrant4" presStyleLbl="node1" presStyleIdx="3" presStyleCnt="4">
        <dgm:presLayoutVars>
          <dgm:chMax val="1"/>
          <dgm:bulletEnabled val="1"/>
        </dgm:presLayoutVars>
      </dgm:prSet>
      <dgm:spPr/>
    </dgm:pt>
    <dgm:pt modelId="{87152C53-603B-4E4A-A8F3-9DA2BAAA5DDB}" type="pres">
      <dgm:prSet presAssocID="{75F7D068-C429-406A-A4E3-0166C86D186E}" presName="quadrantPlaceholder" presStyleCnt="0"/>
      <dgm:spPr/>
    </dgm:pt>
    <dgm:pt modelId="{A92BFFE7-4781-4543-AFC4-FE38D2DC9626}" type="pres">
      <dgm:prSet presAssocID="{75F7D068-C429-406A-A4E3-0166C86D186E}" presName="center1" presStyleLbl="fgShp" presStyleIdx="0" presStyleCnt="2"/>
      <dgm:spPr/>
    </dgm:pt>
    <dgm:pt modelId="{514450A2-3779-4B8A-A7F4-2E5720C6CDBD}" type="pres">
      <dgm:prSet presAssocID="{75F7D068-C429-406A-A4E3-0166C86D186E}" presName="center2" presStyleLbl="fgShp" presStyleIdx="1" presStyleCnt="2"/>
      <dgm:spPr/>
    </dgm:pt>
  </dgm:ptLst>
  <dgm:cxnLst>
    <dgm:cxn modelId="{CC90DD02-05D3-4E12-9E89-07A0C7DD40E0}" type="presOf" srcId="{93A73235-452D-4755-9167-21C6DC05BD96}" destId="{C23B8AA5-2901-432F-9A4E-87B0DF669E19}" srcOrd="1" destOrd="0" presId="urn:microsoft.com/office/officeart/2005/8/layout/cycle4"/>
    <dgm:cxn modelId="{72186803-DE19-471F-ADE0-2DA8793EE101}" type="presOf" srcId="{4F24CB7D-F323-47C2-94C3-91CBF39CF6D6}" destId="{50DC191F-1931-460F-BA3E-2759EF212924}" srcOrd="0" destOrd="1" presId="urn:microsoft.com/office/officeart/2005/8/layout/cycle4"/>
    <dgm:cxn modelId="{9F20B210-166B-498F-852A-D78EA04222DB}" type="presOf" srcId="{5DA9CFC3-A0B7-4851-AADC-A360D403E162}" destId="{055E4F98-49A7-4D2E-BF4D-114FECD5E2AD}" srcOrd="0" destOrd="0" presId="urn:microsoft.com/office/officeart/2005/8/layout/cycle4"/>
    <dgm:cxn modelId="{0794A11A-C33E-40F1-AC56-3D4D47249EAC}" type="presOf" srcId="{E683A72E-7508-4D3C-8D21-5E09E70F75D1}" destId="{565008ED-7D23-4CC7-A014-59EA577D7E80}" srcOrd="1" destOrd="1" presId="urn:microsoft.com/office/officeart/2005/8/layout/cycle4"/>
    <dgm:cxn modelId="{7239D42C-6E1B-4E2C-A01C-FA7B80C7E614}" type="presOf" srcId="{0EC6C918-B1DA-4CD4-B815-E1F9B4727F8F}" destId="{3ACF0A57-6938-4580-9A9C-15D3A0F21010}" srcOrd="0" destOrd="0" presId="urn:microsoft.com/office/officeart/2005/8/layout/cycle4"/>
    <dgm:cxn modelId="{6A500C32-A666-43A9-B133-0C3F76B9AAF7}" srcId="{5DA9CFC3-A0B7-4851-AADC-A360D403E162}" destId="{4F24CB7D-F323-47C2-94C3-91CBF39CF6D6}" srcOrd="1" destOrd="0" parTransId="{B31360F8-1556-4AC5-A1D9-AB01A0C629D5}" sibTransId="{5BEB2981-6B94-493A-AC83-2B5B6FB77B85}"/>
    <dgm:cxn modelId="{106F3732-44F1-4741-8B28-64373E2955F6}" type="presOf" srcId="{4F24CB7D-F323-47C2-94C3-91CBF39CF6D6}" destId="{69A7E03E-2F36-4F0C-852B-E1B66BD09319}" srcOrd="1" destOrd="1" presId="urn:microsoft.com/office/officeart/2005/8/layout/cycle4"/>
    <dgm:cxn modelId="{5B65075C-4CAA-46AB-B04F-B8B41DB4B7A9}" type="presOf" srcId="{6BA2BC78-9853-4614-8D1C-5FC8359B044E}" destId="{68BBFF91-AE0A-49A1-AEB9-363510D7FD39}" srcOrd="0" destOrd="1" presId="urn:microsoft.com/office/officeart/2005/8/layout/cycle4"/>
    <dgm:cxn modelId="{0BE39244-1A88-4DDF-AD72-E0B1C2557CA1}" type="presOf" srcId="{ACA0318A-9782-46B3-A472-08AB3CDE3AD8}" destId="{B2AA7553-D5E1-4402-BAB4-0CB963847FD6}" srcOrd="1" destOrd="0" presId="urn:microsoft.com/office/officeart/2005/8/layout/cycle4"/>
    <dgm:cxn modelId="{02E93C4E-5EA9-40E3-9421-4CE94E4CB17D}" srcId="{75F7D068-C429-406A-A4E3-0166C86D186E}" destId="{49CB4A35-FC75-4864-A956-87C3A6776E00}" srcOrd="3" destOrd="0" parTransId="{0FAE57A4-53BA-46CC-8051-86021201237D}" sibTransId="{383233A6-41F7-425B-9E38-97D61467155B}"/>
    <dgm:cxn modelId="{CF7C3F72-C0EC-42CA-A366-7DB7959F1311}" type="presOf" srcId="{6BA2BC78-9853-4614-8D1C-5FC8359B044E}" destId="{B2AA7553-D5E1-4402-BAB4-0CB963847FD6}" srcOrd="1" destOrd="1" presId="urn:microsoft.com/office/officeart/2005/8/layout/cycle4"/>
    <dgm:cxn modelId="{84E08C76-6CC2-4F83-B2E2-4F9B2F628945}" srcId="{0EC6C918-B1DA-4CD4-B815-E1F9B4727F8F}" destId="{6BA2BC78-9853-4614-8D1C-5FC8359B044E}" srcOrd="1" destOrd="0" parTransId="{3F07CED8-E68D-4008-B031-D886204D8913}" sibTransId="{ABADD4C4-7430-4F3D-8324-19ED0FF421D5}"/>
    <dgm:cxn modelId="{7F77E358-AAC7-4A86-A295-D691859F3BA7}" srcId="{0EC6C918-B1DA-4CD4-B815-E1F9B4727F8F}" destId="{ACA0318A-9782-46B3-A472-08AB3CDE3AD8}" srcOrd="0" destOrd="0" parTransId="{EDE58447-6458-4058-B2C8-07F11058F026}" sibTransId="{3CBEBB76-7EAC-4F97-AA42-409F30A81C25}"/>
    <dgm:cxn modelId="{2CF6467A-3BB0-4B36-B9DF-94E9BACAE2F1}" srcId="{0EC6C918-B1DA-4CD4-B815-E1F9B4727F8F}" destId="{0A8AEA95-BECB-4AD4-99A1-0E5E2308E1AF}" srcOrd="2" destOrd="0" parTransId="{6BDC3BFC-27B0-460C-B7DF-5AE7FA046091}" sibTransId="{0B06C76C-0043-485E-A444-809E2C113FA2}"/>
    <dgm:cxn modelId="{7F8F267F-FD70-4C86-A1E8-580CA07CD8A9}" type="presOf" srcId="{0A8AEA95-BECB-4AD4-99A1-0E5E2308E1AF}" destId="{68BBFF91-AE0A-49A1-AEB9-363510D7FD39}" srcOrd="0" destOrd="2" presId="urn:microsoft.com/office/officeart/2005/8/layout/cycle4"/>
    <dgm:cxn modelId="{58742E8C-0FFF-4BAA-B35B-CBF888C9EE5F}" type="presOf" srcId="{49CB4A35-FC75-4864-A956-87C3A6776E00}" destId="{E2211DA3-02A2-419B-9C99-835A77C4156A}" srcOrd="0" destOrd="0" presId="urn:microsoft.com/office/officeart/2005/8/layout/cycle4"/>
    <dgm:cxn modelId="{BDE29B8C-8130-4853-8E54-795BC7868020}" type="presOf" srcId="{1E9CD4DC-743F-4B9D-8D89-1F427D554487}" destId="{BB23BBC5-2295-4188-948D-669AC55DE16E}" srcOrd="0" destOrd="0" presId="urn:microsoft.com/office/officeart/2005/8/layout/cycle4"/>
    <dgm:cxn modelId="{A90B8794-249B-49F9-AAFD-B5936CD7380F}" type="presOf" srcId="{75F7D068-C429-406A-A4E3-0166C86D186E}" destId="{C1356CD1-D817-44BF-BCC9-DE04B09851CF}" srcOrd="0" destOrd="0" presId="urn:microsoft.com/office/officeart/2005/8/layout/cycle4"/>
    <dgm:cxn modelId="{4DC08EA6-6570-4582-8E11-9807D5AE46A4}" type="presOf" srcId="{172E24B1-6715-4535-B7FB-6E2C4C0AB41A}" destId="{8686AA24-1B54-4BCE-BB90-F5BD8DB4FE97}" srcOrd="0" destOrd="1" presId="urn:microsoft.com/office/officeart/2005/8/layout/cycle4"/>
    <dgm:cxn modelId="{CD9644A7-2B46-4B1C-A106-1B049B1AB397}" type="presOf" srcId="{C7F508A9-3E4C-4BA3-B36E-AE072692A689}" destId="{69A7E03E-2F36-4F0C-852B-E1B66BD09319}" srcOrd="1" destOrd="0" presId="urn:microsoft.com/office/officeart/2005/8/layout/cycle4"/>
    <dgm:cxn modelId="{6AC8B0A7-46D3-415D-B750-5797FB7E75BA}" type="presOf" srcId="{E683A72E-7508-4D3C-8D21-5E09E70F75D1}" destId="{BB23BBC5-2295-4188-948D-669AC55DE16E}" srcOrd="0" destOrd="1" presId="urn:microsoft.com/office/officeart/2005/8/layout/cycle4"/>
    <dgm:cxn modelId="{E874C4A7-C0DD-47AC-BD74-5D3988D3161B}" srcId="{49CB4A35-FC75-4864-A956-87C3A6776E00}" destId="{93A73235-452D-4755-9167-21C6DC05BD96}" srcOrd="0" destOrd="0" parTransId="{6FD1930D-FCBE-4E51-8992-22D8C2281C9C}" sibTransId="{79AB05BB-CB69-4A1D-A9AA-6B0F9175D510}"/>
    <dgm:cxn modelId="{354D96A8-74E3-426C-80BE-9565EFA7EA6F}" srcId="{75F7D068-C429-406A-A4E3-0166C86D186E}" destId="{0EC6C918-B1DA-4CD4-B815-E1F9B4727F8F}" srcOrd="0" destOrd="0" parTransId="{0C0E213D-F8AC-4FB7-86EA-D76ABAC4D290}" sibTransId="{981B7A97-5FAA-431C-92A0-962FF7117A76}"/>
    <dgm:cxn modelId="{79F32AC2-E58E-46C4-9D24-CAAD49449A9E}" type="presOf" srcId="{93A73235-452D-4755-9167-21C6DC05BD96}" destId="{8686AA24-1B54-4BCE-BB90-F5BD8DB4FE97}" srcOrd="0" destOrd="0" presId="urn:microsoft.com/office/officeart/2005/8/layout/cycle4"/>
    <dgm:cxn modelId="{3A4D73CD-BBE2-4302-A903-133A10DB336D}" srcId="{E55E2E71-FC4E-456B-BE21-945131F34030}" destId="{1E9CD4DC-743F-4B9D-8D89-1F427D554487}" srcOrd="0" destOrd="0" parTransId="{88E47B0D-F1B8-444F-95CC-01C145723F0F}" sibTransId="{F0DCA57D-F214-40CB-9F11-6D9DDCB0CB5D}"/>
    <dgm:cxn modelId="{42E76ACE-44E8-4A6F-B45A-874130EF98C5}" type="presOf" srcId="{172E24B1-6715-4535-B7FB-6E2C4C0AB41A}" destId="{C23B8AA5-2901-432F-9A4E-87B0DF669E19}" srcOrd="1" destOrd="1" presId="urn:microsoft.com/office/officeart/2005/8/layout/cycle4"/>
    <dgm:cxn modelId="{BEE286CF-9C9A-426C-B053-E545564FBF63}" srcId="{49CB4A35-FC75-4864-A956-87C3A6776E00}" destId="{172E24B1-6715-4535-B7FB-6E2C4C0AB41A}" srcOrd="1" destOrd="0" parTransId="{96168450-07A8-47BB-9142-441490F9A112}" sibTransId="{FF95328E-9768-456D-8CEC-B56AD1253936}"/>
    <dgm:cxn modelId="{3D4568D9-7FB8-4F57-877C-B58A7AF2346C}" type="presOf" srcId="{ACA0318A-9782-46B3-A472-08AB3CDE3AD8}" destId="{68BBFF91-AE0A-49A1-AEB9-363510D7FD39}" srcOrd="0" destOrd="0" presId="urn:microsoft.com/office/officeart/2005/8/layout/cycle4"/>
    <dgm:cxn modelId="{54F3DDDA-20C2-46F3-AB3F-CB76BBBD0FEB}" type="presOf" srcId="{C7F508A9-3E4C-4BA3-B36E-AE072692A689}" destId="{50DC191F-1931-460F-BA3E-2759EF212924}" srcOrd="0" destOrd="0" presId="urn:microsoft.com/office/officeart/2005/8/layout/cycle4"/>
    <dgm:cxn modelId="{4EF9A1E3-EB9E-40D7-9C84-E8DADE2EB4A0}" srcId="{E55E2E71-FC4E-456B-BE21-945131F34030}" destId="{E683A72E-7508-4D3C-8D21-5E09E70F75D1}" srcOrd="1" destOrd="0" parTransId="{02C080B4-800E-417A-96E8-2D94393DC1E7}" sibTransId="{3219B3CB-E31E-457C-A2E4-F2C00852B7A5}"/>
    <dgm:cxn modelId="{C9A5C2E4-8D22-4D3A-B9EC-55A2BB7EF4E4}" srcId="{75F7D068-C429-406A-A4E3-0166C86D186E}" destId="{5DA9CFC3-A0B7-4851-AADC-A360D403E162}" srcOrd="2" destOrd="0" parTransId="{7263FD18-ED1A-482A-867F-2B47516B9737}" sibTransId="{AFB27FB3-DD51-4370-BA3A-A0692DECF9B0}"/>
    <dgm:cxn modelId="{3B7CD5E5-2BCE-44B4-96D3-58921B9D38C6}" type="presOf" srcId="{E55E2E71-FC4E-456B-BE21-945131F34030}" destId="{3449A328-CC52-4353-A457-ABF2B127EFDA}" srcOrd="0" destOrd="0" presId="urn:microsoft.com/office/officeart/2005/8/layout/cycle4"/>
    <dgm:cxn modelId="{A8D30EEC-BD0F-431B-9F75-2D5F06337481}" srcId="{5DA9CFC3-A0B7-4851-AADC-A360D403E162}" destId="{C7F508A9-3E4C-4BA3-B36E-AE072692A689}" srcOrd="0" destOrd="0" parTransId="{E23841EC-F8C3-4DAA-8706-03D13F18E3C9}" sibTransId="{F2283369-1B4D-4696-937A-ED144E1007AC}"/>
    <dgm:cxn modelId="{B6914CF0-DA7E-46F9-8484-7CA8A57EF870}" type="presOf" srcId="{1E9CD4DC-743F-4B9D-8D89-1F427D554487}" destId="{565008ED-7D23-4CC7-A014-59EA577D7E80}" srcOrd="1" destOrd="0" presId="urn:microsoft.com/office/officeart/2005/8/layout/cycle4"/>
    <dgm:cxn modelId="{579AFFF7-9AA4-468A-A424-BEEF7B2F614B}" srcId="{75F7D068-C429-406A-A4E3-0166C86D186E}" destId="{E55E2E71-FC4E-456B-BE21-945131F34030}" srcOrd="1" destOrd="0" parTransId="{5748B2BB-1E70-4943-A6D5-C231AEA69CA8}" sibTransId="{9A646C52-E2CE-4E33-ACE0-C94D05D1BCE4}"/>
    <dgm:cxn modelId="{CBC1C2FF-293E-474F-B9E1-F5B7BA34A190}" type="presOf" srcId="{0A8AEA95-BECB-4AD4-99A1-0E5E2308E1AF}" destId="{B2AA7553-D5E1-4402-BAB4-0CB963847FD6}" srcOrd="1" destOrd="2" presId="urn:microsoft.com/office/officeart/2005/8/layout/cycle4"/>
    <dgm:cxn modelId="{680B393E-D0C9-456B-B86E-F9020AE04A02}" type="presParOf" srcId="{C1356CD1-D817-44BF-BCC9-DE04B09851CF}" destId="{2374EDD3-FC10-491C-8493-05FC82E62645}" srcOrd="0" destOrd="0" presId="urn:microsoft.com/office/officeart/2005/8/layout/cycle4"/>
    <dgm:cxn modelId="{C0F432A2-9218-40C5-B328-2275C5587620}" type="presParOf" srcId="{2374EDD3-FC10-491C-8493-05FC82E62645}" destId="{272608FC-F3EB-4F7C-82D3-C0CF869717C5}" srcOrd="0" destOrd="0" presId="urn:microsoft.com/office/officeart/2005/8/layout/cycle4"/>
    <dgm:cxn modelId="{0FADB30A-EDF3-4DD1-8A53-B21307050303}" type="presParOf" srcId="{272608FC-F3EB-4F7C-82D3-C0CF869717C5}" destId="{68BBFF91-AE0A-49A1-AEB9-363510D7FD39}" srcOrd="0" destOrd="0" presId="urn:microsoft.com/office/officeart/2005/8/layout/cycle4"/>
    <dgm:cxn modelId="{CFB3710D-1F65-4DB4-90D6-50897BD87B35}" type="presParOf" srcId="{272608FC-F3EB-4F7C-82D3-C0CF869717C5}" destId="{B2AA7553-D5E1-4402-BAB4-0CB963847FD6}" srcOrd="1" destOrd="0" presId="urn:microsoft.com/office/officeart/2005/8/layout/cycle4"/>
    <dgm:cxn modelId="{0E77E21C-277F-4141-946E-431F8391FAB7}" type="presParOf" srcId="{2374EDD3-FC10-491C-8493-05FC82E62645}" destId="{200AAB4D-9477-4C54-9415-6EB42E40C47A}" srcOrd="1" destOrd="0" presId="urn:microsoft.com/office/officeart/2005/8/layout/cycle4"/>
    <dgm:cxn modelId="{BEBFE856-75EB-49EC-982C-45C098A2EB22}" type="presParOf" srcId="{200AAB4D-9477-4C54-9415-6EB42E40C47A}" destId="{BB23BBC5-2295-4188-948D-669AC55DE16E}" srcOrd="0" destOrd="0" presId="urn:microsoft.com/office/officeart/2005/8/layout/cycle4"/>
    <dgm:cxn modelId="{68785D8E-4470-48EA-AF4F-6B65D8BBBB97}" type="presParOf" srcId="{200AAB4D-9477-4C54-9415-6EB42E40C47A}" destId="{565008ED-7D23-4CC7-A014-59EA577D7E80}" srcOrd="1" destOrd="0" presId="urn:microsoft.com/office/officeart/2005/8/layout/cycle4"/>
    <dgm:cxn modelId="{7B5ED97E-D65A-4112-9DF1-06E252BDDBBF}" type="presParOf" srcId="{2374EDD3-FC10-491C-8493-05FC82E62645}" destId="{F69BCEC7-F1C6-4513-A366-E91737778044}" srcOrd="2" destOrd="0" presId="urn:microsoft.com/office/officeart/2005/8/layout/cycle4"/>
    <dgm:cxn modelId="{41D118E5-0A6E-40A5-A5A6-8E549987A385}" type="presParOf" srcId="{F69BCEC7-F1C6-4513-A366-E91737778044}" destId="{50DC191F-1931-460F-BA3E-2759EF212924}" srcOrd="0" destOrd="0" presId="urn:microsoft.com/office/officeart/2005/8/layout/cycle4"/>
    <dgm:cxn modelId="{9006A528-3167-42D9-B5C5-C9A02B6D0CCE}" type="presParOf" srcId="{F69BCEC7-F1C6-4513-A366-E91737778044}" destId="{69A7E03E-2F36-4F0C-852B-E1B66BD09319}" srcOrd="1" destOrd="0" presId="urn:microsoft.com/office/officeart/2005/8/layout/cycle4"/>
    <dgm:cxn modelId="{E9AE9F4A-33AE-45B7-9AFC-CD5014730D67}" type="presParOf" srcId="{2374EDD3-FC10-491C-8493-05FC82E62645}" destId="{452B5258-A452-4781-9046-CF80C3B0E4E6}" srcOrd="3" destOrd="0" presId="urn:microsoft.com/office/officeart/2005/8/layout/cycle4"/>
    <dgm:cxn modelId="{E7D66D24-A436-4A30-9677-BDA1BC82BB3F}" type="presParOf" srcId="{452B5258-A452-4781-9046-CF80C3B0E4E6}" destId="{8686AA24-1B54-4BCE-BB90-F5BD8DB4FE97}" srcOrd="0" destOrd="0" presId="urn:microsoft.com/office/officeart/2005/8/layout/cycle4"/>
    <dgm:cxn modelId="{F62A8E35-334F-4581-92F3-77A7708CBEFB}" type="presParOf" srcId="{452B5258-A452-4781-9046-CF80C3B0E4E6}" destId="{C23B8AA5-2901-432F-9A4E-87B0DF669E19}" srcOrd="1" destOrd="0" presId="urn:microsoft.com/office/officeart/2005/8/layout/cycle4"/>
    <dgm:cxn modelId="{547D0914-1C1B-4AC3-9568-7F92C57DB11C}" type="presParOf" srcId="{2374EDD3-FC10-491C-8493-05FC82E62645}" destId="{8E1FF6D1-5A1F-4E54-B9C0-33E20BEBBB22}" srcOrd="4" destOrd="0" presId="urn:microsoft.com/office/officeart/2005/8/layout/cycle4"/>
    <dgm:cxn modelId="{08AD503F-AA44-41E0-B80B-DED7B49D00B1}" type="presParOf" srcId="{C1356CD1-D817-44BF-BCC9-DE04B09851CF}" destId="{26AD2435-F761-4803-ACB5-791A4005E757}" srcOrd="1" destOrd="0" presId="urn:microsoft.com/office/officeart/2005/8/layout/cycle4"/>
    <dgm:cxn modelId="{5DD2D41B-4E1D-4E0D-A945-58BF350F5458}" type="presParOf" srcId="{26AD2435-F761-4803-ACB5-791A4005E757}" destId="{3ACF0A57-6938-4580-9A9C-15D3A0F21010}" srcOrd="0" destOrd="0" presId="urn:microsoft.com/office/officeart/2005/8/layout/cycle4"/>
    <dgm:cxn modelId="{32D0B85A-4DFF-47C6-A493-C2D649E37038}" type="presParOf" srcId="{26AD2435-F761-4803-ACB5-791A4005E757}" destId="{3449A328-CC52-4353-A457-ABF2B127EFDA}" srcOrd="1" destOrd="0" presId="urn:microsoft.com/office/officeart/2005/8/layout/cycle4"/>
    <dgm:cxn modelId="{847C557B-223F-42C9-9AA4-44C0AAB0D951}" type="presParOf" srcId="{26AD2435-F761-4803-ACB5-791A4005E757}" destId="{055E4F98-49A7-4D2E-BF4D-114FECD5E2AD}" srcOrd="2" destOrd="0" presId="urn:microsoft.com/office/officeart/2005/8/layout/cycle4"/>
    <dgm:cxn modelId="{1231B81E-EB4B-4CB0-B106-886118D4A218}" type="presParOf" srcId="{26AD2435-F761-4803-ACB5-791A4005E757}" destId="{E2211DA3-02A2-419B-9C99-835A77C4156A}" srcOrd="3" destOrd="0" presId="urn:microsoft.com/office/officeart/2005/8/layout/cycle4"/>
    <dgm:cxn modelId="{003A1A1A-98BC-4DC1-8768-549DB78C90A8}" type="presParOf" srcId="{26AD2435-F761-4803-ACB5-791A4005E757}" destId="{87152C53-603B-4E4A-A8F3-9DA2BAAA5DDB}" srcOrd="4" destOrd="0" presId="urn:microsoft.com/office/officeart/2005/8/layout/cycle4"/>
    <dgm:cxn modelId="{2FB1E8EB-44C8-4ECF-B2AA-9EC183CB42C1}" type="presParOf" srcId="{C1356CD1-D817-44BF-BCC9-DE04B09851CF}" destId="{A92BFFE7-4781-4543-AFC4-FE38D2DC9626}" srcOrd="2" destOrd="0" presId="urn:microsoft.com/office/officeart/2005/8/layout/cycle4"/>
    <dgm:cxn modelId="{9C331AED-F5AE-4E86-9E39-CD46712D00C6}" type="presParOf" srcId="{C1356CD1-D817-44BF-BCC9-DE04B09851CF}" destId="{514450A2-3779-4B8A-A7F4-2E5720C6CDB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4B60B-2A48-4F6A-9680-CE469EC5CFED}">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038002-832A-42CD-B40E-B484E932F5F7}">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An Overview of Machine Learning</a:t>
          </a:r>
        </a:p>
      </dsp:txBody>
      <dsp:txXfrm>
        <a:off x="0" y="0"/>
        <a:ext cx="10515600" cy="543917"/>
      </dsp:txXfrm>
    </dsp:sp>
    <dsp:sp modelId="{992C787A-1981-4CF1-9B6B-6FAA928916C3}">
      <dsp:nvSpPr>
        <dsp:cNvPr id="0" name=""/>
        <dsp:cNvSpPr/>
      </dsp:nvSpPr>
      <dsp:spPr>
        <a:xfrm>
          <a:off x="0" y="543917"/>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B2017-D806-4FF4-BB39-33A8D495ECB7}">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Lab – Hands on with scikit-learn and TensorFlow</a:t>
          </a:r>
        </a:p>
      </dsp:txBody>
      <dsp:txXfrm>
        <a:off x="0" y="543917"/>
        <a:ext cx="10515600" cy="543917"/>
      </dsp:txXfrm>
    </dsp:sp>
    <dsp:sp modelId="{0E05BE27-5A0E-4829-B98A-DD9C4DFCC49E}">
      <dsp:nvSpPr>
        <dsp:cNvPr id="0" name=""/>
        <dsp:cNvSpPr/>
      </dsp:nvSpPr>
      <dsp:spPr>
        <a:xfrm>
          <a:off x="0" y="1087834"/>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662849-37C5-4CAA-A1F9-BFF1BCC5C6E6}">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Understanding Azure Machine Learning service</a:t>
          </a:r>
        </a:p>
      </dsp:txBody>
      <dsp:txXfrm>
        <a:off x="0" y="1087834"/>
        <a:ext cx="10515600" cy="543917"/>
      </dsp:txXfrm>
    </dsp:sp>
    <dsp:sp modelId="{0A38A501-DFA0-411C-98D6-DA3F93DFDF75}">
      <dsp:nvSpPr>
        <dsp:cNvPr id="0" name=""/>
        <dsp:cNvSpPr/>
      </dsp:nvSpPr>
      <dsp:spPr>
        <a:xfrm>
          <a:off x="0" y="163175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0DDD08-D631-4314-B0DA-B676CA4314EF}">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Lab – Your First Machine Learning Experiment in the Cloud</a:t>
          </a:r>
        </a:p>
      </dsp:txBody>
      <dsp:txXfrm>
        <a:off x="0" y="1631751"/>
        <a:ext cx="10515600" cy="543917"/>
      </dsp:txXfrm>
    </dsp:sp>
    <dsp:sp modelId="{81ACFDF9-1314-4AF0-911A-721F425BF34C}">
      <dsp:nvSpPr>
        <dsp:cNvPr id="0" name=""/>
        <dsp:cNvSpPr/>
      </dsp:nvSpPr>
      <dsp:spPr>
        <a:xfrm>
          <a:off x="0" y="2175669"/>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293F5-44C1-4CD9-AE9A-BC4F42252C41}">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Advanced Experimentation Techniques in Azure Machine Learning service</a:t>
          </a:r>
        </a:p>
      </dsp:txBody>
      <dsp:txXfrm>
        <a:off x="0" y="2175669"/>
        <a:ext cx="10515600" cy="543917"/>
      </dsp:txXfrm>
    </dsp:sp>
    <dsp:sp modelId="{C5790B17-A087-4CD2-9B4C-9FB3C3D065FC}">
      <dsp:nvSpPr>
        <dsp:cNvPr id="0" name=""/>
        <dsp:cNvSpPr/>
      </dsp:nvSpPr>
      <dsp:spPr>
        <a:xfrm>
          <a:off x="0" y="2719586"/>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2A220-26BB-4D5F-AF92-EEC22C83866A}">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Lab – Hands-on Advanced Experimentation in Azure Machine Learning service</a:t>
          </a:r>
        </a:p>
      </dsp:txBody>
      <dsp:txXfrm>
        <a:off x="0" y="2719586"/>
        <a:ext cx="10515600" cy="543917"/>
      </dsp:txXfrm>
    </dsp:sp>
    <dsp:sp modelId="{EEB4879A-6802-4586-B07B-AD0D81FEC1A4}">
      <dsp:nvSpPr>
        <dsp:cNvPr id="0" name=""/>
        <dsp:cNvSpPr/>
      </dsp:nvSpPr>
      <dsp:spPr>
        <a:xfrm>
          <a:off x="0" y="326350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2031B-6EE0-4DBD-86FA-F3B7C8B483BC}">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The Intersection of Data Science and DevOps</a:t>
          </a:r>
        </a:p>
      </dsp:txBody>
      <dsp:txXfrm>
        <a:off x="0" y="3263503"/>
        <a:ext cx="10515600" cy="543917"/>
      </dsp:txXfrm>
    </dsp:sp>
    <dsp:sp modelId="{8C63F29F-F418-4A63-BD2C-7392DA4382DA}">
      <dsp:nvSpPr>
        <dsp:cNvPr id="0" name=""/>
        <dsp:cNvSpPr/>
      </dsp:nvSpPr>
      <dsp:spPr>
        <a:xfrm>
          <a:off x="0" y="3807420"/>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A9452A-4658-45BD-A0FF-CC7DB237BD6A}">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Lab – Automating your Machine Learning Pipeline in the Cloud</a:t>
          </a:r>
        </a:p>
      </dsp:txBody>
      <dsp:txXfrm>
        <a:off x="0" y="3807420"/>
        <a:ext cx="10515600" cy="543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4B60B-2A48-4F6A-9680-CE469EC5CFED}">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038002-832A-42CD-B40E-B484E932F5F7}">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75000"/>
                </a:schemeClr>
              </a:solidFill>
            </a:rPr>
            <a:t>An Overview of Machine Learning</a:t>
          </a:r>
        </a:p>
      </dsp:txBody>
      <dsp:txXfrm>
        <a:off x="0" y="0"/>
        <a:ext cx="10515600" cy="543917"/>
      </dsp:txXfrm>
    </dsp:sp>
    <dsp:sp modelId="{992C787A-1981-4CF1-9B6B-6FAA928916C3}">
      <dsp:nvSpPr>
        <dsp:cNvPr id="0" name=""/>
        <dsp:cNvSpPr/>
      </dsp:nvSpPr>
      <dsp:spPr>
        <a:xfrm>
          <a:off x="0" y="543917"/>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B2017-D806-4FF4-BB39-33A8D495ECB7}">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75000"/>
                </a:schemeClr>
              </a:solidFill>
            </a:rPr>
            <a:t>Lab – Hands on with </a:t>
          </a:r>
          <a:r>
            <a:rPr lang="en-US" sz="2500" kern="1200" dirty="0" err="1">
              <a:solidFill>
                <a:schemeClr val="bg1">
                  <a:lumMod val="75000"/>
                </a:schemeClr>
              </a:solidFill>
            </a:rPr>
            <a:t>scikit</a:t>
          </a:r>
          <a:r>
            <a:rPr lang="en-US" sz="2500" kern="1200" dirty="0">
              <a:solidFill>
                <a:schemeClr val="bg1">
                  <a:lumMod val="75000"/>
                </a:schemeClr>
              </a:solidFill>
            </a:rPr>
            <a:t>-learn and TensorFlow</a:t>
          </a:r>
        </a:p>
      </dsp:txBody>
      <dsp:txXfrm>
        <a:off x="0" y="543917"/>
        <a:ext cx="10515600" cy="543917"/>
      </dsp:txXfrm>
    </dsp:sp>
    <dsp:sp modelId="{0E05BE27-5A0E-4829-B98A-DD9C4DFCC49E}">
      <dsp:nvSpPr>
        <dsp:cNvPr id="0" name=""/>
        <dsp:cNvSpPr/>
      </dsp:nvSpPr>
      <dsp:spPr>
        <a:xfrm>
          <a:off x="0" y="1087834"/>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662849-37C5-4CAA-A1F9-BFF1BCC5C6E6}">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Understanding Azure Machine Learning service</a:t>
          </a:r>
        </a:p>
      </dsp:txBody>
      <dsp:txXfrm>
        <a:off x="0" y="1087834"/>
        <a:ext cx="10515600" cy="543917"/>
      </dsp:txXfrm>
    </dsp:sp>
    <dsp:sp modelId="{0A38A501-DFA0-411C-98D6-DA3F93DFDF75}">
      <dsp:nvSpPr>
        <dsp:cNvPr id="0" name=""/>
        <dsp:cNvSpPr/>
      </dsp:nvSpPr>
      <dsp:spPr>
        <a:xfrm>
          <a:off x="0" y="163175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0DDD08-D631-4314-B0DA-B676CA4314EF}">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Lab – Your First Machine Learning Experiment in the Cloud</a:t>
          </a:r>
        </a:p>
      </dsp:txBody>
      <dsp:txXfrm>
        <a:off x="0" y="1631751"/>
        <a:ext cx="10515600" cy="543917"/>
      </dsp:txXfrm>
    </dsp:sp>
    <dsp:sp modelId="{81ACFDF9-1314-4AF0-911A-721F425BF34C}">
      <dsp:nvSpPr>
        <dsp:cNvPr id="0" name=""/>
        <dsp:cNvSpPr/>
      </dsp:nvSpPr>
      <dsp:spPr>
        <a:xfrm>
          <a:off x="0" y="2175669"/>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293F5-44C1-4CD9-AE9A-BC4F42252C41}">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65000"/>
                </a:schemeClr>
              </a:solidFill>
            </a:rPr>
            <a:t>Advanced Experimentation Techniques in Azure Machine Learning service</a:t>
          </a:r>
        </a:p>
      </dsp:txBody>
      <dsp:txXfrm>
        <a:off x="0" y="2175669"/>
        <a:ext cx="10515600" cy="543917"/>
      </dsp:txXfrm>
    </dsp:sp>
    <dsp:sp modelId="{C5790B17-A087-4CD2-9B4C-9FB3C3D065FC}">
      <dsp:nvSpPr>
        <dsp:cNvPr id="0" name=""/>
        <dsp:cNvSpPr/>
      </dsp:nvSpPr>
      <dsp:spPr>
        <a:xfrm>
          <a:off x="0" y="2719586"/>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2A220-26BB-4D5F-AF92-EEC22C83866A}">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65000"/>
                </a:schemeClr>
              </a:solidFill>
            </a:rPr>
            <a:t>Lab – Hands-on Advanced Experimentation in Azure Machine Learning service</a:t>
          </a:r>
        </a:p>
      </dsp:txBody>
      <dsp:txXfrm>
        <a:off x="0" y="2719586"/>
        <a:ext cx="10515600" cy="543917"/>
      </dsp:txXfrm>
    </dsp:sp>
    <dsp:sp modelId="{EEB4879A-6802-4586-B07B-AD0D81FEC1A4}">
      <dsp:nvSpPr>
        <dsp:cNvPr id="0" name=""/>
        <dsp:cNvSpPr/>
      </dsp:nvSpPr>
      <dsp:spPr>
        <a:xfrm>
          <a:off x="0" y="326350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2031B-6EE0-4DBD-86FA-F3B7C8B483BC}">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65000"/>
                </a:schemeClr>
              </a:solidFill>
            </a:rPr>
            <a:t>The Intersection of Data Science and DevOps</a:t>
          </a:r>
        </a:p>
      </dsp:txBody>
      <dsp:txXfrm>
        <a:off x="0" y="3263503"/>
        <a:ext cx="10515600" cy="543917"/>
      </dsp:txXfrm>
    </dsp:sp>
    <dsp:sp modelId="{8C63F29F-F418-4A63-BD2C-7392DA4382DA}">
      <dsp:nvSpPr>
        <dsp:cNvPr id="0" name=""/>
        <dsp:cNvSpPr/>
      </dsp:nvSpPr>
      <dsp:spPr>
        <a:xfrm>
          <a:off x="0" y="3807420"/>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A9452A-4658-45BD-A0FF-CC7DB237BD6A}">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65000"/>
                </a:schemeClr>
              </a:solidFill>
            </a:rPr>
            <a:t>Lab – Automating your Machine Learning Pipeline in the Cloud</a:t>
          </a:r>
        </a:p>
      </dsp:txBody>
      <dsp:txXfrm>
        <a:off x="0" y="3807420"/>
        <a:ext cx="10515600" cy="5439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C191F-1931-460F-BA3E-2759EF212924}">
      <dsp:nvSpPr>
        <dsp:cNvPr id="0" name=""/>
        <dsp:cNvSpPr/>
      </dsp:nvSpPr>
      <dsp:spPr>
        <a:xfrm>
          <a:off x="5011780"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Test Candidate Model with unseen data</a:t>
          </a:r>
          <a:endParaRPr lang="en-US" sz="1400" kern="1200"/>
        </a:p>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Select </a:t>
          </a:r>
          <a:r>
            <a:rPr lang="en-US" sz="1400" i="1" kern="1200">
              <a:solidFill>
                <a:schemeClr val="tx1"/>
              </a:solidFill>
              <a:ea typeface="Segoe UI" pitchFamily="34" charset="0"/>
              <a:cs typeface="Segoe UI" pitchFamily="34" charset="0"/>
            </a:rPr>
            <a:t>good enough </a:t>
          </a:r>
          <a:r>
            <a:rPr lang="en-US" sz="1400" kern="1200">
              <a:solidFill>
                <a:schemeClr val="tx1"/>
              </a:solidFill>
              <a:ea typeface="Segoe UI" pitchFamily="34" charset="0"/>
              <a:cs typeface="Segoe UI" pitchFamily="34" charset="0"/>
            </a:rPr>
            <a:t>model</a:t>
          </a:r>
        </a:p>
      </dsp:txBody>
      <dsp:txXfrm>
        <a:off x="5852917" y="4156276"/>
        <a:ext cx="1797595" cy="1224300"/>
      </dsp:txXfrm>
    </dsp:sp>
    <dsp:sp modelId="{8686AA24-1B54-4BCE-BB90-F5BD8DB4FE97}">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Deploy Chosen Model</a:t>
          </a:r>
          <a:endParaRPr lang="en-US" sz="1400" kern="1200"/>
        </a:p>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Application posts to API</a:t>
          </a:r>
        </a:p>
      </dsp:txBody>
      <dsp:txXfrm>
        <a:off x="579956" y="4156276"/>
        <a:ext cx="1797595" cy="1224300"/>
      </dsp:txXfrm>
    </dsp:sp>
    <dsp:sp modelId="{BB23BBC5-2295-4188-948D-669AC55DE16E}">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Apply learning algorithm</a:t>
          </a:r>
          <a:endParaRPr lang="en-US" sz="1400" kern="1200"/>
        </a:p>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Select Candidate model</a:t>
          </a:r>
        </a:p>
      </dsp:txBody>
      <dsp:txXfrm>
        <a:off x="5750448" y="38090"/>
        <a:ext cx="1797595" cy="1224300"/>
      </dsp:txXfrm>
    </dsp:sp>
    <dsp:sp modelId="{68BBFF91-AE0A-49A1-AEB9-363510D7FD39}">
      <dsp:nvSpPr>
        <dsp:cNvPr id="0" name=""/>
        <dsp:cNvSpPr/>
      </dsp:nvSpPr>
      <dsp:spPr>
        <a:xfrm>
          <a:off x="541866"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Find, Select and/or Create Data</a:t>
          </a:r>
          <a:endParaRPr lang="en-US" sz="1400" kern="1200" dirty="0"/>
        </a:p>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Apply preprocessing</a:t>
          </a:r>
          <a:endParaRPr lang="en-US" sz="1400" kern="1200" dirty="0">
            <a:solidFill>
              <a:schemeClr val="tx1"/>
            </a:solidFill>
            <a:ea typeface="Segoe UI" pitchFamily="34" charset="0"/>
            <a:cs typeface="Segoe UI" pitchFamily="34" charset="0"/>
          </a:endParaRPr>
        </a:p>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Feature Engineering</a:t>
          </a:r>
          <a:endParaRPr lang="en-US" sz="1400" kern="1200" dirty="0">
            <a:solidFill>
              <a:schemeClr val="tx1"/>
            </a:solidFill>
            <a:ea typeface="Segoe UI" pitchFamily="34" charset="0"/>
            <a:cs typeface="Segoe UI" pitchFamily="34" charset="0"/>
          </a:endParaRPr>
        </a:p>
      </dsp:txBody>
      <dsp:txXfrm>
        <a:off x="579956" y="38090"/>
        <a:ext cx="1797595" cy="1224300"/>
      </dsp:txXfrm>
    </dsp:sp>
    <dsp:sp modelId="{3ACF0A57-6938-4580-9A9C-15D3A0F21010}">
      <dsp:nvSpPr>
        <dsp:cNvPr id="0" name=""/>
        <dsp:cNvSpPr/>
      </dsp:nvSpPr>
      <dsp:spPr>
        <a:xfrm>
          <a:off x="1663530" y="308864"/>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a:t>Prepare Data</a:t>
          </a:r>
        </a:p>
      </dsp:txBody>
      <dsp:txXfrm>
        <a:off x="2350740" y="996074"/>
        <a:ext cx="1659072" cy="1659072"/>
      </dsp:txXfrm>
    </dsp:sp>
    <dsp:sp modelId="{3449A328-CC52-4353-A457-ABF2B127EFDA}">
      <dsp:nvSpPr>
        <dsp:cNvPr id="0" name=""/>
        <dsp:cNvSpPr/>
      </dsp:nvSpPr>
      <dsp:spPr>
        <a:xfrm rot="5400000">
          <a:off x="4118186" y="308864"/>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a:t>Train Model</a:t>
          </a:r>
        </a:p>
      </dsp:txBody>
      <dsp:txXfrm rot="-5400000">
        <a:off x="4118186" y="996074"/>
        <a:ext cx="1659072" cy="1659072"/>
      </dsp:txXfrm>
    </dsp:sp>
    <dsp:sp modelId="{055E4F98-49A7-4D2E-BF4D-114FECD5E2AD}">
      <dsp:nvSpPr>
        <dsp:cNvPr id="0" name=""/>
        <dsp:cNvSpPr/>
      </dsp:nvSpPr>
      <dsp:spPr>
        <a:xfrm rot="10800000">
          <a:off x="4118186"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a:t>Test Model</a:t>
          </a:r>
        </a:p>
      </dsp:txBody>
      <dsp:txXfrm rot="10800000">
        <a:off x="4118186" y="2763520"/>
        <a:ext cx="1659072" cy="1659072"/>
      </dsp:txXfrm>
    </dsp:sp>
    <dsp:sp modelId="{E2211DA3-02A2-419B-9C99-835A77C4156A}">
      <dsp:nvSpPr>
        <dsp:cNvPr id="0" name=""/>
        <dsp:cNvSpPr/>
      </dsp:nvSpPr>
      <dsp:spPr>
        <a:xfrm rot="16200000">
          <a:off x="1663530"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Deploy Model</a:t>
          </a:r>
        </a:p>
      </dsp:txBody>
      <dsp:txXfrm rot="5400000">
        <a:off x="2350740" y="2763520"/>
        <a:ext cx="1659072" cy="1659072"/>
      </dsp:txXfrm>
    </dsp:sp>
    <dsp:sp modelId="{A92BFFE7-4781-4543-AFC4-FE38D2DC9626}">
      <dsp:nvSpPr>
        <dsp:cNvPr id="0" name=""/>
        <dsp:cNvSpPr/>
      </dsp:nvSpPr>
      <dsp:spPr>
        <a:xfrm>
          <a:off x="3658954" y="2221653"/>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4450A2-3779-4B8A-A7F4-2E5720C6CDBD}">
      <dsp:nvSpPr>
        <dsp:cNvPr id="0" name=""/>
        <dsp:cNvSpPr/>
      </dsp:nvSpPr>
      <dsp:spPr>
        <a:xfrm rot="10800000">
          <a:off x="3658954" y="2492586"/>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07T19:54:58.908"/>
    </inkml:context>
    <inkml:brush xml:id="br0">
      <inkml:brushProperty name="width" value="0.2" units="cm"/>
      <inkml:brushProperty name="height" value="0.2" units="cm"/>
      <inkml:brushProperty name="color" value="#E71224"/>
    </inkml:brush>
    <inkml:brush xml:id="br1">
      <inkml:brushProperty name="width" value="0.2" units="cm"/>
      <inkml:brushProperty name="height" value="0.2" units="cm"/>
      <inkml:brushProperty name="color" value="#F6630D"/>
    </inkml:brush>
    <inkml:brush xml:id="br2">
      <inkml:brushProperty name="width" value="0.2" units="cm"/>
      <inkml:brushProperty name="height" value="0.2" units="cm"/>
      <inkml:brushProperty name="color" value="#FFC114"/>
    </inkml:brush>
    <inkml:brush xml:id="br3">
      <inkml:brushProperty name="width" value="0.2" units="cm"/>
      <inkml:brushProperty name="height" value="0.2" units="cm"/>
      <inkml:brushProperty name="color" value="#008C3A"/>
    </inkml:brush>
    <inkml:brush xml:id="br4">
      <inkml:brushProperty name="width" value="0.2" units="cm"/>
      <inkml:brushProperty name="height" value="0.2" units="cm"/>
      <inkml:brushProperty name="color" value="#004F8B"/>
    </inkml:brush>
    <inkml:brush xml:id="br5">
      <inkml:brushProperty name="width" value="0.2" units="cm"/>
      <inkml:brushProperty name="height" value="0.2" units="cm"/>
      <inkml:brushProperty name="color" value="#AB008B"/>
    </inkml:brush>
  </inkml:definitions>
  <inkml:trace contextRef="#ctx0" brushRef="#br0">2319 1059 4180 0 0,'0'3'754'0'0,"0"0"-66"0"0,0 0-61 0 0,1 0-59 0 0,-1 0-57 0 0,1 0-53 0 0,-1 0-52 0 0,1-1-49 0 0,0 2 94 0 0,0-1-95 0 0,1 0-86 0 0,0 0-77 0 0,0 0-68 0 0,0-1-59 0 0,0 0-51 0 0,1 0-41 0 0,2 2-109 0 0,10 1-296 0 0,-8-4 353 0 0,-2 0 85 0 0,1-1 89 0 0,1 1 110 0 0,-4-1-56 0 0,0 0 36 0 0,2 0-156 0 0,0-1 0 0 0,0 1 0 0 0,1-1 0 0 0,-1 0 0 0 0,-1 0 0 0 0,5-2-30 0 0,-3 1 19 0 0,-1-1 0 0 0,1 1-1 0 0,-1-1 1 0 0,0 0 0 0 0,3-3-19 0 0,0 1 9 0 0,-1-2 0 0 0,-1 1 0 0 0,1-1 1 0 0,-1 0-1 0 0,0 0 0 0 0,0-1 1 0 0,4-7-10 0 0,-3 2 24 0 0,-1 1 1 0 0,0-1 0 0 0,2-6-25 0 0,4-21 120 0 0,-6 8 50 0 0,-4 3 83 0 0,-3 11-181 0 0,0 0 50 0 0,-2 1 64 0 0,-2 1 81 0 0,-2 1 97 0 0,-4 3 114 0 0,4 7-192 0 0,-1 1 35 0 0,-1 1 36 0 0,-1 2 39 0 0,3 0-375 0 0,1 1 1 0 0,0 0 0 0 0,-1 1 0 0 0,1-1 0 0 0,-1 1-1 0 0,1 1 1 0 0,0-1 0 0 0,0 1 0 0 0,-1 0-22 0 0,-3 2 18 0 0,0 0 1 0 0,1 1-1 0 0,-1 0 1 0 0,1 1-1 0 0,-3 2-18 0 0,-3 4 5 0 0,0 0 0 0 0,1 1-1 0 0,0 1 1 0 0,1 0 0 0 0,1 1-1 0 0,0 0-4 0 0,3-2 6 0 0,1 0 1 0 0,1 0-1 0 0,-1 0 0 0 0,1 3-6 0 0,0 3 24 0 0,0 1-1 0 0,1-1 1 0 0,1 1 0 0 0,-2 16-24 0 0,3-5 49 0 0,1-1 1 0 0,1 28-50 0 0,6 20 31 0 0,-2-64-43 0 0,0-1 0 0 0,0 1 0 0 0,1-1 0 0 0,1 0 0 0 0,0 1 0 0 0,1-1 0 0 0,0-1 0 0 0,1 1-1 0 0,1-1 1 0 0,0 0 0 0 0,1-1 0 0 0,7 11 12 0 0,-7-14-4 0 0,0 1 0 0 0,1-1 1 0 0,0 0-1 0 0,0-1 0 0 0,0 0 0 0 0,11 6 4 0 0,23 7 35 0 0,6-6 46 0 0,-4-9-60 0 0,-26-6-38 0 0,1 0-50 0 0,1-3-73 0 0,-5-1-51 0 0,1-1-81 0 0,-1-2-96 0 0,0-1-108 0 0,3-2-203 0 0,0-1-60 0 0,0-1-59 0 0,0 1-55 0 0,5-4-316 0 0,0 0-80 0 0,0 1-73 0 0,0 1-68 0 0,-12 7 552 0 0,6-2-494 0 0,-18 9 1328 0 0</inkml:trace>
  <inkml:trace contextRef="#ctx0" brushRef="#br0" timeOffset="373.977">3424 618 9797 0 0,'0'0'661'0'0,"0"0"-281"0"0,0 0-22 0 0,0 0-116 0 0,-1 0-111 0 0,-19 3 22 0 0,-33 8 34 0 0,15-3 2 0 0,23-5-55 0 0,1 1 48 0 0,1 0 42 0 0,0 0 36 0 0,-12 6 418 0 0,14-5-96 0 0,0 0-1 0 0,0 1 1 0 0,-6 6-582 0 0,1 0 545 0 0,3 0-531 0 0,3 2-43 0 0,9-12 11 0 0,0 1 0 0 0,0-1 0 0 0,0 1-1 0 0,0 0 1 0 0,1-1 0 0 0,-1 1 0 0 0,1-1-1 0 0,-1 1 1 0 0,1 2 18 0 0,4 19-205 0 0,-2-19 131 0 0,0 1-1 0 0,0-1 1 0 0,1 0 0 0 0,0 1 0 0 0,1 1 74 0 0,28 33-437 0 0,-7-16 219 0 0,-6-7 120 0 0,-1-2 102 0 0,-16-14 3 0 0,54 45-386 0 0,3-3 97 0 0,3 4 81 0 0,-2 2 86 0 0,-3 3 77 0 0,-7 5 66 0 0,-22-15-27 0 0,-13-8 35 0 0,-14-30-19 0 0,1 1 1 0 0,-1 1-1 0 0,0-1 1 0 0,-1 0 0 0 0,1 0-1 0 0,-1 0 1 0 0,0 3-18 0 0,-4 13 107 0 0,-6-2 38 0 0,-10 3-43 0 0,-4-3-121 0 0,-3-3-108 0 0,-2-3-96 0 0,-2-2-86 0 0,0-3-73 0 0,1-2-62 0 0,1-2-50 0 0,1-1-140 0 0,0-2 0 0 0,-1-1-1 0 0,-5-1 635 0 0,9-2-455 0 0,0 0-50 0 0,5-2 34 0 0,-1 0-53 0 0,2-1-63 0 0,-1-2-72 0 0,2-1-80 0 0,0 0-88 0 0,0-3-99 0 0,2 0-105 0 0,-8-9-944 0 0</inkml:trace>
  <inkml:trace contextRef="#ctx0" brushRef="#br0" timeOffset="1084.069">4125 185 6161 0 0,'0'0'1085'0'0,"0"0"-439"0"0,0 0-296 0 0,0 0-44 0 0,0 0-45 0 0,0 0-42 0 0,0 0 49 0 0,0 0 12 0 0,0 0 118 0 0,0 0-148 0 0,0 0 66 0 0,0 0-9 0 0,0 0 209 0 0,0 0 5 0 0,0 0-204 0 0,0 0 18 0 0,0 0-75 0 0,0 0-78 0 0,0 0-65 0 0,0 0-9 0 0,0 0-44 0 0,0 0 36 0 0,0 1-45 0 0,0 10 11 0 0,0 64 265 0 0,0 1-77 0 0,-1 0-67 0 0,1 0-56 0 0,-1 53-6 0 0,2 230-29 0 0,-1-283-45 0 0,2 0 35 0 0,12 196 142 0 0,-2-155-208 0 0,-5-61-148 0 0,-2-31 21 0 0,-3-11 8 0 0,2-1-37 0 0,-1 0-46 0 0,1 0-52 0 0,0-3-120 0 0,-2-4 141 0 0,-1-4 54 0 0,1 1-39 0 0,-1 0-46 0 0,1 0-55 0 0,0 0-162 0 0,1 0-112 0 0,-2-2 240 0 0,1 0-33 0 0,-1 0-36 0 0,0 0-38 0 0,1 0-38 0 0,-1-1-42 0 0,1 1-42 0 0,-1-1-46 0 0,1-1-45 0 0,-1 1-50 0 0,1 0-50 0 0,0-1-52 0 0,5-6-2150 0 0</inkml:trace>
  <inkml:trace contextRef="#ctx0" brushRef="#br0" timeOffset="1402.053">3814 977 6049 0 0,'-3'-1'203'0'0,"0"0"78"0"0,-1 1 64 0 0,1-1 54 0 0,-3 0 330 0 0,-4-1 1099 0 0,8 2-1310 0 0,1-1-53 0 0,0 1-131 0 0,1 0-61 0 0,2 0-72 0 0,-1 0-82 0 0,2 0-95 0 0,1 0-104 0 0,0 0-116 0 0,-1 0 51 0 0,0 0-33 0 0,35 2 394 0 0,17 3 237 0 0,-8-1-56 0 0,-16-2-175 0 0,-4-1-88 0 0,0 0-63 0 0,-4-1-219 0 0,-1 0 62 0 0,0 0 54 0 0,0 0 46 0 0,3 0 46 0 0,0-1 35 0 0,56-1 314 0 0,-46 1-260 0 0,6-1-58 0 0,-10 0-115 0 0,1 0-110 0 0,-16 1 19 0 0,-1 0-37 0 0,1 0-40 0 0,0-1-43 0 0,7 0-180 0 0,-1 0-102 0 0,1 0-112 0 0,0 0-121 0 0,-12 1 328 0 0,0-1-34 0 0,1 1-35 0 0,-1 0-35 0 0,0-1-38 0 0,1 1-37 0 0,-1 0-39 0 0,1-1-40 0 0,-6 1-233 0 0,0 0-86 0 0,1 0-284 0 0,4-1-735 0 0,-11 2 2008 0 0</inkml:trace>
  <inkml:trace contextRef="#ctx0" brushRef="#br0" timeOffset="1873.12">5028 834 4620 0 0,'0'0'1138'0'0,"0"0"-415"0"0,0 0-160 0 0,0 0-50 0 0,0 0 47 0 0,0 0-91 0 0,0 0-85 0 0,0 0-80 0 0,0 0-74 0 0,0 0-63 0 0,0 0-49 0 0,0 0-39 0 0,0 0-4 0 0,0 0-22 0 0,0 0 49 0 0,0 0-13 0 0,0 0 60 0 0,0 0 29 0 0,0 0 149 0 0,-1 19 230 0 0,1 3-398 0 0,-1 12 20 0 0,0-7-27 0 0,1 0 28 0 0,-1 6 74 0 0,1-29-222 0 0,0 39 200 0 0,1-1-69 0 0,6 97 184 0 0,0-80-140 0 0,6 37-99 0 0,-5-35-65 0 0,-2-20-90 0 0,-1-8-66 0 0,2 0-88 0 0,-5-23 15 0 0,0-2 63 0 0,-1-2 10 0 0,0-2-28 0 0,0 1-61 0 0,-1-2-26 0 0,1 1-67 0 0,-1 0-76 0 0,0-1-88 0 0,0-2-198 0 0,0 0 64 0 0,0 0 59 0 0,1-1 53 0 0,-1 0 46 0 0,1 0 42 0 0,0-1-295 0 0,0 0 207 0 0,1-5-749 0 0,-2 3 659 0 0,1-6-630 0 0,-1-8-702 0 0</inkml:trace>
  <inkml:trace contextRef="#ctx0" brushRef="#br0" timeOffset="2039.053">4945 460 8633 0 0,'0'0'544'0'0,"0"0"-267"0"0,0 0-164 0 0,0 0-40 0 0,0 0-13 0 0,0 0-71 0 0,0 0-40 0 0,0 0-40 0 0,0 0-74 0 0,0 0-88 0 0,0 0-91 0 0,0 0-105 0 0,0 0 173 0 0,0 0-44 0 0,0 0-48 0 0,-1-1-46 0 0,0-2-45 0 0,-2-3-39 0 0,-2-4-39 0 0,-1-1-38 0 0,1-1-38 0 0,2 2-39 0 0,3 0-465 0 0,10 4-658 0 0</inkml:trace>
  <inkml:trace contextRef="#ctx0" brushRef="#br0" timeOffset="2506.082">5418 876 6809 0 0,'-3'8'563'0'0,"1"1"-65"0"0,0 0-60 0 0,-1 0-56 0 0,1 0-52 0 0,1 1-47 0 0,-1-1-44 0 0,1 1-39 0 0,-2 8 95 0 0,2 1-103 0 0,0 3-58 0 0,1 27 85 0 0,1-31-90 0 0,0-5 15 0 0,1 0 51 0 0,0-1 63 0 0,0 1 75 0 0,3 10-103 0 0,3 1-46 0 0,1-1-43 0 0,2-1-40 0 0,17 21-1 0 0,5-5-115 0 0,-2-12-60 0 0,3-5-40 0 0,-26-16 76 0 0,0-1-1 0 0,1-1 0 0 0,-1 0 1 0 0,1 0-1 0 0,0-1 0 0 0,0 0 0 0 0,0 0 1 0 0,0-1-1 0 0,0 0 0 0 0,0-1 1 0 0,9 0 39 0 0,7-6-102 0 0,-1-4 53 0 0,-3-6 44 0 0,-1-2 35 0 0,-6 2 40 0 0,-1-1 1 0 0,-1 0-1 0 0,0-1 0 0 0,-1-2-70 0 0,12-21 62 0 0,-4-2-35 0 0,-1-9-30 0 0,-13 31-25 0 0,0 0 1 0 0,1-18 27 0 0,-4 21-19 0 0,-1 0 0 0 0,-1-1-1 0 0,-1 1 1 0 0,0 0 0 0 0,-1 0 0 0 0,-3-10 19 0 0,1 12-4 0 0,-1 0 1 0 0,0 0 0 0 0,-1 0 0 0 0,-6-9 3 0 0,-10-16 50 0 0,15 30 9 0 0,-1 0 0 0 0,0 0 0 0 0,-1 1 0 0 0,-1-2-59 0 0,4 6 37 0 0,0 1-1 0 0,0 0 1 0 0,0 0 0 0 0,-1 0-1 0 0,0 1 1 0 0,0 0-1 0 0,-4-2-36 0 0,5 4 15 0 0,0-1-1 0 0,-1 1 0 0 0,1 0 0 0 0,-1 1 0 0 0,1-1 0 0 0,-1 1-14 0 0,-3 0-93 0 0,0 1 0 0 0,1 0 0 0 0,-1 0 0 0 0,0 1 0 0 0,0 0 0 0 0,-2 1 93 0 0,3 0-74 0 0,0 0-1 0 0,0 1 1 0 0,0 0-1 0 0,1 1 1 0 0,-1 0 0 0 0,-3 2 74 0 0,5-1-57 0 0,-1 0 0 0 0,1 0 1 0 0,-1 1-1 0 0,2 0 1 0 0,-1 0-1 0 0,-3 5 57 0 0,4-4-39 0 0,0 1 0 0 0,1 0 0 0 0,0 0-1 0 0,0 0 1 0 0,1 0 0 0 0,-2 6 39 0 0,-10 35-385 0 0,10-13 56 0 0,3-6-50 0 0,2-14 140 0 0,1-1-40 0 0,0-2 14 0 0,1 0-35 0 0,0-1-37 0 0,1 0-40 0 0,-1 0-42 0 0,2-1-47 0 0,0 0-48 0 0,0 0-51 0 0,0-3 63 0 0,0-1-55 0 0,0 0-70 0 0,0 0-87 0 0,0-1 78 0 0,0 0-52 0 0,1 1-188 0 0,3 4-496 0 0,-7-11 1336 0 0</inkml:trace>
  <inkml:trace contextRef="#ctx0" brushRef="#br0" timeOffset="2970.065">6231 878 4348 0 0,'0'1'1629'0'0,"0"1"-587"0"0,0-1-106 0 0,0 0-99 0 0,0 1-96 0 0,1-1-90 0 0,-1 1-86 0 0,0-1-80 0 0,0 1-2 0 0,1 0-100 0 0,-1 0-91 0 0,1-1-83 0 0,-1 1-101 0 0,0-1-38 0 0,1 2-30 0 0,0-1-107 0 0,-1 1-80 0 0,3 6-559 0 0,-2-5 544 0 0,-1-3 119 0 0,1 1 34 0 0,-1 0 80 0 0,0 0 13 0 0,1-1 35 0 0,-1 0 41 0 0,0 1 41 0 0,0-1 46 0 0,0 0 49 0 0,1 10-4 0 0,1-1-56 0 0,0 1-50 0 0,0 0-42 0 0,1 1-18 0 0,0 1-41 0 0,7 26 37 0 0,-2-9-8 0 0,-3-10 58 0 0,3 11 46 0 0,0 0-40 0 0,10 30 78 0 0,1 3-104 0 0,4 32-66 0 0,-16-62-84 0 0,-5-34-97 0 0,0-1-4 0 0,-1-1-102 0 0,7-8-134 0 0,0-1 81 0 0,0 0 73 0 0,0-1 63 0 0,1-2 45 0 0,0-1 61 0 0,1-3 52 0 0,5-9 76 0 0,-2 5-32 0 0,-4 7-63 0 0,-2 3-39 0 0,0 0-42 0 0,68-113-1 0 0,-14 22-39 0 0,4 3 0 0 0,11-7 100 0 0,-51 77-39 0 0,17-14-175 0 0,-33 36 141 0 0,1 0 1 0 0,0 0-1 0 0,8-4 73 0 0,15-3-46 0 0,-13 11 191 0 0,-3 5 80 0 0,2 6 126 0 0,4 13 277 0 0,-3 6 28 0 0,-10-6-253 0 0,-2-4-115 0 0,-1 0-63 0 0,-4-10-146 0 0,17 40 381 0 0,-4 0-57 0 0,-2 1-56 0 0,-2 1-52 0 0,-2 0-51 0 0,-1 0-48 0 0,0 1-46 0 0,-1 0-43 0 0,3 21-25 0 0,2 1-79 0 0,2-2-72 0 0,4 0-66 0 0,-16-60-33 0 0,6 15-160 0 0,-5-15 151 0 0,0 0-52 0 0,0-1-99 0 0,-2-4 92 0 0,1 1-45 0 0,-1-1-51 0 0,1 1-56 0 0,0-1-61 0 0,0 0-67 0 0,0 1-72 0 0,1-1-77 0 0,-1 0-257 0 0,0-1-112 0 0,-1-1-93 0 0,1 0-75 0 0,2 0-835 0 0,1-2-1164 0 0</inkml:trace>
  <inkml:trace contextRef="#ctx0" brushRef="#br0" timeOffset="-1910.031">629 866 1684 0 0,'0'0'1215'0'0,"0"0"-674"0"0,0 0-60 0 0,0 0-62 0 0,0 0-53 0 0,0 0 279 0 0,0 0 13 0 0,0 0 45 0 0,0 0-68 0 0,0 0-375 0 0,0 0-36 0 0,0 0 162 0 0,0-1 174 0 0,4-1 635 0 0,-3 1-703 0 0,0 0 132 0 0,0 1-263 0 0,-1 0 41 0 0,0-6 242 0 0,2 0-94 0 0,-1 0-85 0 0,2 1-78 0 0,0 0-69 0 0,0-1-62 0 0,1 1-52 0 0,-1 0-45 0 0,2-1-18 0 0,-1 0-37 0 0,6-15 138 0 0,-8 10-102 0 0,-3 0 80 0 0,0 5-69 0 0,-2 0 33 0 0,-4-10-163 0 0,-3-1 36 0 0,4 8 18 0 0,0 0-1 0 0,-1 1 1 0 0,0 0 0 0 0,-4-4-75 0 0,5 6 60 0 0,-1 1 0 0 0,0-1 0 0 0,0 1 0 0 0,0 1 0 0 0,-6-4-60 0 0,-4 1 58 0 0,-1 2-37 0 0,-1 3-55 0 0,0 2-62 0 0,1 2-50 0 0,1 1-39 0 0,-3 4-260 0 0,1 0 0 0 0,-11 5 445 0 0,12-4-220 0 0,-1-1 38 0 0,0 0 53 0 0,0-2 67 0 0,6-2-231 0 0,0 1 58 0 0,0-1 51 0 0,0 1 44 0 0,0-1 40 0 0,1 2 33 0 0,-13 5 8 0 0,17-7 57 0 0,0 2 1 0 0,0-1 0 0 0,0 1 0 0 0,0 0 0 0 0,1 1-1 0 0,-6 6 2 0 0,2-1-43 0 0,0 2-39 0 0,-21 36-65 0 0,3 1 43 0 0,18-28 65 0 0,2 0 1 0 0,0 2-1 0 0,1-1 0 0 0,1 1 1 0 0,-4 24 38 0 0,-1 44-181 0 0,6 124-77 0 0,8-190 291 0 0,2-1-116 0 0,4-2-94 0 0,3-2-72 0 0,7 1-118 0 0,-14-19 281 0 0,0 1 0 0 0,1-1 1 0 0,-1 1-1 0 0,1-2 0 0 0,0 1 0 0 0,0 0 1 0 0,0-1-1 0 0,0 0 0 0 0,1 0 0 0 0,-1 0 1 0 0,4 0 85 0 0,29 4-132 0 0,0-4 34 0 0,-22-3 62 0 0,0 0 0 0 0,0-1 0 0 0,11-3 36 0 0,-9 0-4 0 0,-1 0 0 0 0,0-1 0 0 0,4-2 4 0 0,-3 0 29 0 0,0-2 1 0 0,14-8-30 0 0,-14 5 41 0 0,0 0 0 0 0,-1-1 0 0 0,0-1 0 0 0,-1 0 0 0 0,-1-2-1 0 0,0 0 1 0 0,-1 0 0 0 0,7-14-41 0 0,-10 14 38 0 0,-2 0 0 0 0,0-1 0 0 0,3-11-38 0 0,15-44 81 0 0,-12 22-41 0 0,-2 0 0 0 0,3-25-40 0 0,-8 11 84 0 0,-3-5 92 0 0,-5 35-44 0 0,-2 0 35 0 0,-3-2 170 0 0,1 21-113 0 0,1 8-49 0 0,0 0 48 0 0,-1 1 58 0 0,-1 0 66 0 0,5 8-198 0 0,1-1-34 0 0,-1 3 24 0 0,0 0-99 0 0,0 1-75 0 0,-1-1-36 0 0,1 9-157 0 0,0-9 204 0 0,0 0 56 0 0,4 36-66 0 0,0-1 57 0 0,12 78 193 0 0,-6-46-146 0 0,10 65-88 0 0,2 1 79 0 0,1 1 64 0 0,0 0 50 0 0,74 468 802 0 0,-81-476-801 0 0,-3 0-40 0 0,-10-93-137 0 0,1 18 76 0 0,2 21 38 0 0,-1-25-138 0 0,-3-29-30 0 0,1 0-32 0 0,0 0-40 0 0,1 0-42 0 0,-2-12-35 0 0,-1-3-10 0 0,1-2-38 0 0,0-1-87 0 0,-1-1 75 0 0,1 0-45 0 0,-1-1-49 0 0,1 0-55 0 0,1 0-58 0 0,-1 0-62 0 0,1 0-67 0 0,0-1-72 0 0,0 0-423 0 0,3-6-1645 0 0,-2-3 1296 0 0,2-10-561 0 0</inkml:trace>
  <inkml:trace contextRef="#ctx0" brushRef="#br0" timeOffset="-660.026">1221 837 3604 0 0,'0'0'982'0'0,"0"0"-362"0"0,0 0-143 0 0,0 0-49 0 0,0 0 27 0 0,0 0-81 0 0,0 0-69 0 0,0 0-53 0 0,0 0-41 0 0,0 0-34 0 0,0 0 107 0 0,0 0 166 0 0,0 0-211 0 0,0 0 41 0 0,0 0 57 0 0,0 0 46 0 0,0 0 434 0 0,0 0-447 0 0,0 0-60 0 0,0 0-76 0 0,0 0-75 0 0,0 0-64 0 0,0 0-47 0 0,0 0 326 0 0,0-2-119 0 0,-1 0-104 0 0,0-1-88 0 0,1-1-75 0 0,-1 0-67 0 0,-2-10-360 0 0,2 10 307 0 0,1 3 108 0 0,0 0 58 0 0,-1-1 127 0 0,-1-1 167 0 0,0 2-172 0 0,0-1-101 0 0,2 0-102 0 0,0-1-88 0 0,0 52-83 0 0,2 0 66 0 0,0-1 55 0 0,2 0 44 0 0,3 15 36 0 0,21 111 91 0 0,-11-99-80 0 0,0-10-65 0 0,3 0-91 0 0,-14-48 129 0 0,2 2-98 0 0,3 1-82 0 0,1-1-63 0 0,7-2-113 0 0,-18-16 355 0 0,1 0 0 0 0,-1 0-1 0 0,1 0 1 0 0,0-1 0 0 0,0 1 0 0 0,-1 0 0 0 0,1-1 0 0 0,0 1 0 0 0,0-1 0 0 0,0 0-1 0 0,0 1 1 0 0,0-1 0 0 0,0 0 0 0 0,-1 0 0 0 0,1 0 0 0 0,0-1 0 0 0,0 1 0 0 0,0 0-1 0 0,0-1 1 0 0,0 1 0 0 0,-1-1 0 0 0,1 0 0 0 0,0 1 0 0 0,0-1 0 0 0,-1 0 0 0 0,1 0-1 0 0,-1 0 1 0 0,1 0 0 0 0,0-1 34 0 0,8-7-11 0 0,0-1 43 0 0,4-8 79 0 0,-2-3 48 0 0,10-23 193 0 0,-9 16-185 0 0,-8 17-131 0 0,15-39 202 0 0,2-13-238 0 0,6-34 132 0 0,-14 33-10 0 0,-3 0 0 0 0,0-40-122 0 0,-5-41 234 0 0,-6 137-167 0 0,0-25 59 0 0,-1 20-24 0 0,0 5-2 0 0,0 1 43 0 0,-1 0 53 0 0,0-1 62 0 0,3 19-20 0 0,-1 42 469 0 0,-1-30-511 0 0,1-13-140 0 0,0 0-36 0 0,1 52-41 0 0,1-1-34 0 0,3 4-74 0 0,2-1-1 0 0,5 9 130 0 0,8 13-69 0 0,-1-20-44 0 0,30 87 13 0 0,-31-107 22 0 0,0-1-61 0 0,-12-31 15 0 0,5 17-100 0 0,-7-22 122 0 0,-1 0-37 0 0,0 2-76 0 0,1-1-78 0 0,-1 0-97 0 0,0 0-114 0 0,-3-8 570 0 0,1-1-115 0 0,-1 1-106 0 0,1-1-93 0 0,0 0-159 0 0,0 1-100 0 0,0-2 71 0 0,0 1-37 0 0,0 0-557 0 0,2-2-1136 0 0,-2 0 1482 0 0,0 0 49 0 0,-1-1 158 0 0,1 1 60 0 0,-1-1 69 0 0,1-1 80 0 0,-1-22-2442 0 0</inkml:trace>
  <inkml:trace contextRef="#ctx0" brushRef="#br0" timeOffset="5473.054">3251 2260 4672 0 0,'0'-3'1412'0'0,"0"1"-276"0"0,0 0-105 0 0,0 0-114 0 0,1 1-123 0 0,-1 0-446 0 0,0 0-35 0 0,1 1-35 0 0,0-1-37 0 0,-1 1-38 0 0,1 0-39 0 0,0 1-40 0 0,1-1-42 0 0,1 19-37 0 0,-2-12 7 0 0,4 23 221 0 0,0 0-43 0 0,-1 0-39 0 0,0 1-34 0 0,3 29 70 0 0,-1 1-89 0 0,13 107 52 0 0,2 5-75 0 0,9 225 43 0 0,-27-349-133 0 0,2 118 130 0 0,-5-3-58 0 0,0 0-89 0 0,2-82-47 0 0,2 1-34 0 0,-4-79 3 0 0,0 4 88 0 0,-1 1 51 0 0,1-3-54 0 0,1-1-51 0 0,-1 0-68 0 0,1-2-48 0 0,1 0-73 0 0,0-1-86 0 0,0-1-96 0 0,-2 0-40 0 0,1-1-59 0 0,-1 0 33 0 0,0-1 47 0 0,0 1 44 0 0,0-1 39 0 0,0 0 38 0 0,0 0 34 0 0,0-1-182 0 0,0-1 129 0 0,0 1 61 0 0,0-1 17 0 0,0-3-269 0 0,0 4 303 0 0,0 1-74 0 0,0 0-70 0 0,0-4-478 0 0,0 0 224 0 0,0 1 47 0 0,0-1-66 0 0,0 0-75 0 0,0-1-65 0 0,0-3-216 0 0,0-4-562 0 0</inkml:trace>
  <inkml:trace contextRef="#ctx0" brushRef="#br0" timeOffset="6640.054">2911 3625 520 0 0,'0'0'1311'0'0,"0"0"-735"0"0,0 0 1501 0 0,0 0-1662 0 0,0 0-33 0 0,0 0-56 0 0,0 0-36 0 0,0 0 194 0 0,0 0-192 0 0,0 0-50 0 0,0 0 140 0 0,0 0-125 0 0,0 0-42 0 0,0 0 113 0 0,0 0-141 0 0,0 0 24 0 0,0 0 115 0 0,0 0-128 0 0,0 0 37 0 0,0 0 325 0 0,0 0-23 0 0,0 0-319 0 0,0 0-45 0 0,0 0-48 0 0,0 0-40 0 0,0 0 3 0 0,0 0-67 0 0,0 0-93 0 0,-1 1-243 0 0,2 0 288 0 0,0 1 79 0 0,19 28 271 0 0,0-1-58 0 0,1 1-49 0 0,0 0-40 0 0,34 47 159 0 0,4 6 35 0 0,1-1-37 0 0,-19-28-144 0 0,1 0-33 0 0,28 35 10 0 0,-34-45-136 0 0,-1 0-39 0 0,-20-26-3 0 0,11 14-46 0 0,-9-12 52 0 0,-9-10-129 0 0,0 1 65 0 0,1-1 56 0 0,-1 1 46 0 0,6 10 112 0 0,14 29 341 0 0,-29-54-242 0 0,0-2-89 0 0,1-2-76 0 0,0-2-62 0 0,0-1-47 0 0,1-1-34 0 0,2-29-231 0 0,-1 23 209 0 0,0 2 74 0 0,0 8 47 0 0,-1 1 33 0 0,10-41-229 0 0,3 0 0 0 0,4-4 162 0 0,8-16-220 0 0,8-8 220 0 0,109-195-330 0 0,-139 265 322 0 0,36-63-50 0 0,22-28-96 0 0,-3 5 37 0 0,-10 23 101 0 0,-19 28-22 0 0,-26 35-5 0 0,12-16-35 0 0,-8 13 1 0 0,1 0-93 0 0,-4 6 39 0 0,-1 0-36 0 0,-3 3 92 0 0,-1 0 34 0 0,-2 1-362 0 0,-1 1-55 0 0,0 1-63 0 0,-1 1-72 0 0,1 1-79 0 0,0-2-87 0 0,1 1-95 0 0,1-3-104 0 0,0 1 240 0 0,0 0-69 0 0,0 0-222 0 0,0 1-579 0 0</inkml:trace>
  <inkml:trace contextRef="#ctx0" brushRef="#br1" timeOffset="16820.073">567 5347 156 0 0,'0'0'1666'0'0,"0"0"-981"0"0,0 0 1805 0 0,0 0-1999 0 0,0 0-46 0 0,0 0-73 0 0,0 0-50 0 0,0 0-43 0 0,0 0-40 0 0,0 0 3 0 0,0 0-41 0 0,0 0-2 0 0,0 0 43 0 0,0 0 211 0 0,0 0-115 0 0,0 0-138 0 0,0 0 35 0 0,0 0 156 0 0,0 0-164 0 0,0 0 38 0 0,0 0 371 0 0,0 0-16 0 0,0 0-379 0 0,0 0-58 0 0,0 1 49 0 0,0 0-69 0 0,0 1-58 0 0,0 0-48 0 0,0 4-51 0 0,0 9-182 0 0,0-11 174 0 0,0 0 69 0 0,3 58 453 0 0,6 33-520 0 0,-3-44 127 0 0,-2 1-77 0 0,5 66 11 0 0,8 59 120 0 0,2 26 25 0 0,-10-68-152 0 0,-1-36-59 0 0,-2-35-19 0 0,-2 17 24 0 0,-4-74-42 0 0,1-4 92 0 0,0-7 156 0 0,0-2-128 0 0,-1 3-82 0 0,0-1-40 0 0,1 0-94 0 0,-1 1-109 0 0,-1-9 229 0 0,0 0 51 0 0,-3-26 218 0 0,0 13-105 0 0,2 9-122 0 0,-4-80-61 0 0,3 1 0 0 0,8-61 37 0 0,0 88-34 0 0,4 0 1 0 0,3 1 0 0 0,2 1 0 0 0,6-6 33 0 0,3 9-163 0 0,9 4 39 0 0,-21 43 95 0 0,1-1-1 0 0,1 2 1 0 0,0 0 0 0 0,1 0 0 0 0,9-7 29 0 0,-9 11-5 0 0,0 0 0 0 0,1 0 0 0 0,0 2 1 0 0,1-1-1 0 0,0 2 0 0 0,5-1 5 0 0,-5 2 11 0 0,0 2 0 0 0,0 0 0 0 0,1 0 0 0 0,0 2 0 0 0,0 0 0 0 0,15 0-11 0 0,-2 2-69 0 0,1 2 46 0 0,-3 1 41 0 0,0 1 1 0 0,19 5-19 0 0,-4 3-34 0 0,0 3-100 0 0,-23-6 15 0 0,0 0-44 0 0,-19-7-34 0 0,-1-1 49 0 0,1 0 44 0 0,0 1 39 0 0,0 0 31 0 0,0-1 40 0 0,0 1 41 0 0,1 1 74 0 0,1 0 53 0 0,0 0-104 0 0,-2-1-73 0 0,1 0-77 0 0,0 0-61 0 0,-1 0-81 0 0,0-1-94 0 0,0 1-105 0 0,0-1-19 0 0,0 1-89 0 0,0-1-97 0 0,0 0-103 0 0,0 0-110 0 0,-1 0-118 0 0,1 0-124 0 0,-1-1 491 0 0,0 1-34 0 0,2-3-615 0 0,2-4-725 0 0</inkml:trace>
  <inkml:trace contextRef="#ctx0" brushRef="#br1" timeOffset="17437.074">1604 5931 6021 0 0,'0'2'389'0'0,"1"-1"-61"0"0,0 0-56 0 0,0 0-50 0 0,1 0-45 0 0,0-1-40 0 0,3 2 43 0 0,-1-2-103 0 0,8 2 28 0 0,-8-2-18 0 0,-1 0 21 0 0,-1 0 54 0 0,26 3 142 0 0,0-2-49 0 0,1-1-44 0 0,0-1-40 0 0,28-4 67 0 0,-1-6-112 0 0,9-10-79 0 0,-50 15-51 0 0,0-1 0 0 0,0-1 0 0 0,-1 0 0 0 0,0-1 0 0 0,-1-1 1 0 0,0 0-1 0 0,0 0 0 0 0,7-10 4 0 0,-15 14-79 0 0,0 1 1 0 0,-1-1 0 0 0,1-1 0 0 0,-1 1 0 0 0,0 0 0 0 0,-1-1 0 0 0,0 0 0 0 0,0 0 0 0 0,0 0 0 0 0,-1 0-1 0 0,1-6 79 0 0,0-26-314 0 0,-10 9 148 0 0,1 16 128 0 0,-2 1 37 0 0,-3 1 41 0 0,-2 2 47 0 0,-2 2 51 0 0,-3 2 55 0 0,-8 1 505 0 0,1 2-94 0 0,-1 3-84 0 0,-1 3-79 0 0,1 1-71 0 0,0 3-65 0 0,0 1-57 0 0,1 2-50 0 0,-15 9 32 0 0,2 3-83 0 0,16-8-69 0 0,1 1 1 0 0,0 2-1 0 0,-13 13-78 0 0,18-13 109 0 0,0 0 0 0 0,1 1 0 0 0,1 1-1 0 0,-6 10-108 0 0,9-11 74 0 0,1 0 0 0 0,1 1-1 0 0,0 2-73 0 0,-8 30 94 0 0,7 1-43 0 0,7 2-50 0 0,7 1-58 0 0,-2-42 62 0 0,1 0 1 0 0,1-1 0 0 0,-1 1-1 0 0,5 8-5 0 0,0-4-15 0 0,1 1-1 0 0,1-1 1 0 0,0-1 0 0 0,12 15 15 0 0,0-5-34 0 0,0-1 1 0 0,2-1 0 0 0,0-1 0 0 0,20 13 33 0 0,-19-17-136 0 0,2 0 109 0 0,2-1 118 0 0,1 0-1 0 0,3-1-90 0 0,-12-7-1 0 0,0-1-45 0 0,4 1-87 0 0,1-2-108 0 0,-13-4 74 0 0,0 0-37 0 0,0-1-37 0 0,0 0-42 0 0,0-1-45 0 0,1 0-47 0 0,-1 0-50 0 0,0 0-53 0 0,1-1-57 0 0,-1-1-58 0 0,1 1-63 0 0,-1-2-64 0 0,-6 1 266 0 0,-1 0 52 0 0,0-1 45 0 0,1 0 38 0 0,4-2-229 0 0,14-8-601 0 0,-17 7 751 0 0,0-1-58 0 0,1-1-191 0 0,-5 3 271 0 0,1-1-41 0 0,4-4-448 0 0,6-6-573 0 0</inkml:trace>
  <inkml:trace contextRef="#ctx0" brushRef="#br1" timeOffset="17919.294">2839 5628 992 0 0,'0'0'1158'0'0,"0"0"-759"0"0,0 0 82 0 0,0 0 1533 0 0,0 0-1523 0 0,0 0-53 0 0,0 0-122 0 0,0 0-43 0 0,0 0-39 0 0,0 0-34 0 0,0 0 1 0 0,0 0-35 0 0,0 0-2 0 0,0 0 38 0 0,0 0 202 0 0,0 0-54 0 0,0 0 285 0 0,-1-2-256 0 0,-11-11 59 0 0,-45-45 540 0 0,41 45-503 0 0,2 5-87 0 0,-1 3-10 0 0,-5 5 75 0 0,6 0-196 0 0,-23 2 208 0 0,26-1-327 0 0,1 1 1 0 0,-1 1-1 0 0,1 0 1 0 0,0 0-1 0 0,-1 1 1 0 0,2 0-1 0 0,-3 2-138 0 0,-16 11 416 0 0,4 4 92 0 0,14-9-209 0 0,0 0 36 0 0,2 2 40 0 0,1 1 45 0 0,5-12-493 0 0,1 1-1 0 0,0-1 1 0 0,0 1 0 0 0,0 0-1 0 0,0-1 1 0 0,1 1 0 0 0,-1 0 73 0 0,5 24-409 0 0,8-3 92 0 0,6-2 77 0 0,0-5 95 0 0,2-3 33 0 0,4 2 13 0 0,11 4-3 0 0,63 32-60 0 0,-23-12 105 0 0,-22-11 15 0 0,4 7 42 0 0,-32-20-24 0 0,-1 2 1 0 0,-1 1 0 0 0,2 3 23 0 0,-10-8-53 0 0,0 1 1 0 0,10 16 52 0 0,-6 1-40 0 0,-5 0 44 0 0,-12-23 14 0 0,1 0 1 0 0,-1-1-1 0 0,-1 1 0 0 0,0 3-18 0 0,0-2 43 0 0,-1 0-1 0 0,-1-1 1 0 0,-1 11-43 0 0,0-9 44 0 0,0-1 0 0 0,-2 1 0 0 0,1 0 0 0 0,-1-1 0 0 0,-1 0 0 0 0,0 0 0 0 0,-5 8-44 0 0,3-8 39 0 0,0 0 0 0 0,-1-1-1 0 0,0 0 1 0 0,-5 5-39 0 0,-3 0 16 0 0,0 0 1 0 0,0-2-1 0 0,-2 0 0 0 0,1-1 1 0 0,-2 0-17 0 0,-33 14 8 0 0,7-10-40 0 0,-1-8-53 0 0,0-8-68 0 0,1-10-82 0 0,35 6 166 0 0,-1-2-56 0 0,1 0-63 0 0,0-2-68 0 0,1-1-75 0 0,1 0-81 0 0,1-1-88 0 0,1-1-93 0 0,2 0-100 0 0,0 0-107 0 0,3-1-112 0 0,1 1-119 0 0,2-1-126 0 0,0 6 530 0 0,0 0-33 0 0,1 1-35 0 0,0-1-36 0 0,1 1-35 0 0,1-1-37 0 0,-2 3 258 0 0,1-1-38 0 0,0 0-153 0 0,4-2-410 0 0</inkml:trace>
  <inkml:trace contextRef="#ctx0" brushRef="#br1" timeOffset="18453.078">3330 6080 5168 0 0,'15'0'758'0'0,"0"-1"-72"0"0,0 0-69 0 0,0-1-65 0 0,0 0-61 0 0,0-1-59 0 0,0 0-55 0 0,0 0-51 0 0,0-1-47 0 0,0-1-45 0 0,0 0-40 0 0,0 0-38 0 0,14-6 59 0 0,0-2-107 0 0,2-2-80 0 0,4-4-142 0 0,15-12 114 0 0,-16 7 21 0 0,-20 13 29 0 0,0 0 34 0 0,0 0 41 0 0,-1 0 45 0 0,20-20-27 0 0,-22 19-108 0 0,0-1-1 0 0,0-1 0 0 0,-1 0 0 0 0,-1-1 0 0 0,0 0-34 0 0,7-19 99 0 0,-4 0 66 0 0,-5-2 97 0 0,-5 18-86 0 0,-1 0 35 0 0,-1 15-173 0 0,-1 0 0 0 0,1 1 0 0 0,0-1 0 0 0,-1 1 0 0 0,0-1-1 0 0,0 0 1 0 0,1 1 0 0 0,-1 0 0 0 0,-1-1 0 0 0,1 1 0 0 0,0 0 0 0 0,-2-2-38 0 0,0-1 64 0 0,-1 1 0 0 0,1 0 0 0 0,-1 0 1 0 0,0 0-1 0 0,-1 0 0 0 0,0 0-64 0 0,-5-3 145 0 0,-1 0 0 0 0,0 0-1 0 0,0 1 1 0 0,-1 1 0 0 0,-1 0-145 0 0,-13-4 261 0 0,0 4-36 0 0,17 3-135 0 0,-1 1-1 0 0,0 1 1 0 0,1 0 0 0 0,-5 1-90 0 0,5 0 52 0 0,1 0 0 0 0,-1 1 1 0 0,1 0-1 0 0,-1 0 0 0 0,1 1 0 0 0,-1 0-52 0 0,2 0 37 0 0,-1 1-1 0 0,1 0 0 0 0,0 0 0 0 0,0 1 0 0 0,0 0 0 0 0,1 0 0 0 0,0 0 0 0 0,0 1 0 0 0,0 0 0 0 0,-2 3-36 0 0,-5 8-48 0 0,1 0-1 0 0,1 0 0 0 0,-4 10 49 0 0,-12 33-69 0 0,12-22 57 0 0,2 1 34 0 0,2-1 43 0 0,3-1 53 0 0,0 13-71 0 0,6 1-55 0 0,6-1-47 0 0,5-1-34 0 0,-5-35 48 0 0,1 0-1 0 0,0 0 1 0 0,1-1-1 0 0,0 0 1 0 0,1 0-1 0 0,0-1 1 0 0,1 0-1 0 0,0 0 1 0 0,1 0 0 0 0,1-1-1 0 0,0-1 1 0 0,9 9 41 0 0,13 6-126 0 0,-16-14 71 0 0,1-1 0 0 0,0 0-1 0 0,14 5 56 0 0,-5-5-86 0 0,1-1-48 0 0,-8-4 0 0 0,0-1-41 0 0,1 0-45 0 0,0-2-52 0 0,2 0-101 0 0,1-2-81 0 0,-1-1-90 0 0,1-1-99 0 0,-1-1-108 0 0,1-2-117 0 0,-1 0-125 0 0,-10 1 446 0 0,-1 0-34 0 0,16-5-646 0 0,-18 5 775 0 0,0 1-48 0 0,-1 0 35 0 0,1-1-53 0 0,0 1-64 0 0,1-1-71 0 0,8-3-493 0 0,12-5-723 0 0</inkml:trace>
  <inkml:trace contextRef="#ctx0" brushRef="#br1" timeOffset="23737.085">4858 5613 628 0 0,'0'-1'1553'0'0,"0"1"-244"0"0,0 0-98 0 0,0 0-96 0 0,0 0-91 0 0,0 0-87 0 0,0-1-84 0 0,0 1-80 0 0,0 0-77 0 0,0-1-71 0 0,0 1-70 0 0,0 0-64 0 0,0-1-61 0 0,0 1-58 0 0,0-1-53 0 0,0 1-49 0 0,0-1-7 0 0,0 1-60 0 0,-1-1-52 0 0,1 0-47 0 0,0 0-15 0 0,0 0-83 0 0,-1-2-172 0 0,1 2 164 0 0,0 1 35 0 0,-1-1 49 0 0,1 1 59 0 0,0 0 71 0 0,0-1 82 0 0,-8-5-250 0 0,1 0-1 0 0,-1 0 1 0 0,0 0-1 0 0,-3 0-43 0 0,1 0 44 0 0,0 1-1 0 0,-1 1 1 0 0,0 0 0 0 0,0 0-1 0 0,-7-1-43 0 0,3 2 76 0 0,-1 1-1 0 0,1 0 0 0 0,-16 0-75 0 0,-21 5 188 0 0,42-2-208 0 0,0 1-1 0 0,1 0 1 0 0,-1 0-1 0 0,1 1 1 0 0,-2 1 20 0 0,0 1-6 0 0,0 0 0 0 0,0 1 0 0 0,1 0 0 0 0,0 0 1 0 0,0 1-1 0 0,1 0 0 0 0,0 1 0 0 0,0 0 0 0 0,0 1 0 0 0,1 0 1 0 0,-1 2 5 0 0,-14 26-73 0 0,7 3-68 0 0,-6 53 46 0 0,13-43 24 0 0,-3 45 71 0 0,10-55-54 0 0,2 0 0 0 0,3 26 54 0 0,0-34-79 0 0,2-1-1 0 0,1 2 80 0 0,4 1-3 0 0,2 0-85 0 0,3-1-94 0 0,2-2-98 0 0,-14-25 218 0 0,1 0 0 0 0,0-1 1 0 0,0 0-1 0 0,1 0 0 0 0,4 4 62 0 0,-4-5-48 0 0,0 1 0 0 0,1-1 0 0 0,0-1-1 0 0,-1 1 1 0 0,4 0 48 0 0,32 11-190 0 0,4-9 36 0 0,-30-6 101 0 0,-1-1 0 0 0,1 0 0 0 0,-1-1 0 0 0,1 0 1 0 0,-1-1-1 0 0,0-1 0 0 0,12-5 53 0 0,20-12-193 0 0,-17 2 131 0 0,0 0 0 0 0,-2-2-1 0 0,0-1 1 0 0,-2-2-1 0 0,-1 0 1 0 0,0-1-1 0 0,-2-2 1 0 0,-1 0-1 0 0,8-14 63 0 0,-11 11-108 0 0,0-1-1 0 0,-2 0 1 0 0,3-11 108 0 0,2-23-286 0 0,-7-4 119 0 0,-10 34 136 0 0,-2 1 38 0 0,-1 0 41 0 0,-2 0 45 0 0,-4-8 251 0 0,0 23-152 0 0,0 4 54 0 0,2 7-82 0 0,-1 1 33 0 0,1 1 38 0 0,-2-1 42 0 0,1 2 46 0 0,-1-1 51 0 0,3 5-164 0 0,0 2-39 0 0,0 4 69 0 0,1 5-106 0 0,2 3-70 0 0,2 19 16 0 0,-2-23-12 0 0,1-3 51 0 0,9 40 88 0 0,-1 1-67 0 0,2 7-57 0 0,2-2-73 0 0,-2-6-49 0 0,1 0 39 0 0,18 66 56 0 0,-7-38-78 0 0,14 37-14 0 0,-21-60-37 0 0,-9-26-7 0 0,1 0-38 0 0,3 8-113 0 0,1 0-102 0 0,-13-31 484 0 0,1 0-56 0 0,0 0-53 0 0,0 0-50 0 0,0 0-48 0 0,0 0-46 0 0,0-1-43 0 0,0 1-40 0 0,0 0-38 0 0,0-1-37 0 0,2 2-355 0 0,-1-1-113 0 0,0 0-92 0 0,0-2 110 0 0,0 1-37 0 0,4-4-1610 0 0,-3-2 943 0 0,-1 1 508 0 0,-1-1 189 0 0,1 0 44 0 0,1-6-464 0 0,3-8-697 0 0</inkml:trace>
  <inkml:trace contextRef="#ctx0" brushRef="#br1" timeOffset="28710.122">5711 5579 5649 0 0,'0'0'850'0'0,"0"0"-358"0"0,0 0-55 0 0,0 0-48 0 0,0 0-43 0 0,0 0-42 0 0,0 0-38 0 0,0 1-37 0 0,1-1 132 0 0,-1 0-199 0 0,0 1-36 0 0,1 0 36 0 0,0 0-81 0 0,0 2-58 0 0,20 68 1245 0 0,-13-47-903 0 0,0 0-61 0 0,-2-4-111 0 0,1 0-68 0 0,0-1-78 0 0,0 1-89 0 0,23 69 225 0 0,30 121 304 0 0,-32-79-239 0 0,-11-38-135 0 0,-4 1-79 0 0,-11-79-81 0 0,0 0 57 0 0,3 26 132 0 0,-4-23-122 0 0,0-2-70 0 0,-1 0-94 0 0,1-12 123 0 0,1 6-126 0 0,-1-5 110 0 0,0 0 62 0 0,0-3 28 0 0,-1-1 36 0 0,1 0 39 0 0,-1-1 46 0 0,0-1 50 0 0,0-1 57 0 0,0-7-87 0 0,0 0-52 0 0,-1 0-45 0 0,-1 0-40 0 0,1-1-31 0 0,-1-1-39 0 0,-6-19-150 0 0,4 12 64 0 0,1 5 67 0 0,0 3 39 0 0,2-1 41 0 0,-10-55-179 0 0,3 0 39 0 0,-1-27-107 0 0,4-32 199 0 0,6 30-131 0 0,1 67 61 0 0,1 0 0 0 0,1-1 0 0 0,2 2 0 0 0,1-4 70 0 0,2 2-107 0 0,0 1-1 0 0,2 1 1 0 0,14-26 107 0 0,-12 29-94 0 0,1 0-1 0 0,1 2 0 0 0,1 0 0 0 0,8-8 95 0 0,-8 13-91 0 0,0 0 0 0 0,1 2 1 0 0,1-1-1 0 0,1 2 0 0 0,4-2 91 0 0,-11 8-53 0 0,2 1-51 0 0,0 1-44 0 0,1 1-39 0 0,16-1-281 0 0,-2 9-86 0 0,-27-2 557 0 0,-1 0-55 0 0,1 0-53 0 0,-1 1-48 0 0,0-1-45 0 0,1 1-42 0 0,-1 0-37 0 0,0 1-35 0 0,1 0-103 0 0,-1 0-38 0 0,1 3-543 0 0,1 8-2276 0 0,-3-11 2551 0 0,0 0-436 0 0</inkml:trace>
  <inkml:trace contextRef="#ctx0" brushRef="#br1" timeOffset="29277.089">7109 5423 432 0 0,'0'0'1423'0'0,"0"0"-811"0"0,0 0 1586 0 0,0 0-1765 0 0,0 0-38 0 0,0 0-64 0 0,0 0-42 0 0,0 0-37 0 0,0 0-34 0 0,0 0 7 0 0,0 0-35 0 0,0 0 2 0 0,0 0 51 0 0,0 0 148 0 0,0 0 123 0 0,0 0 309 0 0,0 0-451 0 0,0 0 230 0 0,0 0 425 0 0,-19-8-47 0 0,-56-22-73 0 0,59 26-527 0 0,1 1-60 0 0,1 2-55 0 0,0 2-50 0 0,1 2-45 0 0,1 1-39 0 0,-10 7 32 0 0,-2 7-91 0 0,12-7-65 0 0,1 1 0 0 0,1 0 0 0 0,-1 3-7 0 0,-17 24 2 0 0,4 3 39 0 0,10-15 42 0 0,2 1 0 0 0,1 1 0 0 0,-7 26-83 0 0,-1 33 157 0 0,11-28-86 0 0,6-11-47 0 0,2-1-43 0 0,0-33-14 0 0,2-1 1 0 0,0 1-1 0 0,1 0 1 0 0,0-1 0 0 0,1 1-1 0 0,1-1 1 0 0,0 0-1 0 0,1 0 1 0 0,0-1-1 0 0,1 0 1 0 0,1 0 0 0 0,0 0-1 0 0,2 2 33 0 0,1-2-60 0 0,0 0-1 0 0,1-1 1 0 0,0 0-1 0 0,4 2 61 0 0,-2-2-148 0 0,2-1 0 0 0,15 8 148 0 0,2-1-192 0 0,1-3-36 0 0,2-3-40 0 0,1-3-45 0 0,0-3-49 0 0,1-3-54 0 0,-3-3-216 0 0,-2-3-94 0 0,0-3-103 0 0,-3-3-112 0 0,0-3-125 0 0,-16 5 484 0 0,0 0-35 0 0,0-2-37 0 0,0 0-36 0 0,0-1-39 0 0,-1-1-41 0 0,-2 0-259 0 0,5-4-634 0 0</inkml:trace>
  <inkml:trace contextRef="#ctx0" brushRef="#br1" timeOffset="29852.122">7614 4521 8317 0 0,'-1'-2'201'0'0,"-3"-1"211"0"0,-5-4 429 0 0,6 6-557 0 0,-1-1 41 0 0,1 0 99 0 0,-1 1 89 0 0,1 0 109 0 0,1 1-264 0 0,0 0 35 0 0,1 0 472 0 0,1 19-547 0 0,0 0-39 0 0,0 0-36 0 0,0-1-35 0 0,1 19 119 0 0,0 0-105 0 0,0-4-94 0 0,0 1-53 0 0,0-3-40 0 0,9 93 23 0 0,6 41 67 0 0,25 274 103 0 0,-23 0-34 0 0,-17-417-199 0 0,-2 0 0 0 0,-1-1 0 0 0,-2 10 5 0 0,4-29-132 0 0,-1 1 80 0 0,1 1 68 0 0,-2 2 98 0 0,1-1 1 0 0,1-2-86 0 0,-1-1-59 0 0,1 0-69 0 0,0-1-4 0 0,0-1-39 0 0,0 0-41 0 0,0 0-47 0 0,0-1-49 0 0,0 0-56 0 0,1 0-58 0 0,-1-1-64 0 0,2-4 83 0 0,0-1 74 0 0,1 1 68 0 0,0 0 59 0 0,1-1 35 0 0,0 0 63 0 0,2-4 53 0 0,1 1 68 0 0,5-9 75 0 0,-5 6-116 0 0,7-15 32 0 0,0 0-51 0 0,0 0-45 0 0,0 0-39 0 0,9-17-127 0 0,-1 0-63 0 0,10-14-828 0 0,18-24 1116 0 0,-10 26-422 0 0,-39 56 413 0 0,8-11-131 0 0,1 0 0 0 0,0 1 1 0 0,3-3 139 0 0,-10 12-32 0 0,0 0 0 0 0,-1-1 0 0 0,1 1 0 0 0,0 0 1 0 0,0 1-1 0 0,0-1 0 0 0,1 0 0 0 0,-1 1 0 0 0,0 0 0 0 0,1-1 1 0 0,-1 1-1 0 0,0 1 0 0 0,1-1 0 0 0,-1 0 0 0 0,4 1 32 0 0,5 4-10 0 0,-2 8 99 0 0,-2 2 109 0 0,-3 1 117 0 0,-3-10-140 0 0,7 17 407 0 0,-1 2-56 0 0,0 0-54 0 0,1 0-53 0 0,3 10 84 0 0,0 1-90 0 0,1-1-84 0 0,1 1-79 0 0,1-2-71 0 0,1 0-65 0 0,1-1-60 0 0,2-2-52 0 0,15 15-93 0 0,5-7-94 0 0,-28-29 82 0 0,0-1 0 0 0,0-1 0 0 0,12 6 103 0 0,-11-6-91 0 0,1-2-1 0 0,0 0 1 0 0,0-1-1 0 0,1 0 1 0 0,-1-1 0 0 0,12 2 91 0 0,19 0-581 0 0,-25-4 284 0 0,2-1-130 0 0,-10-1 161 0 0,0 0-43 0 0,-2 0 14 0 0,0 0-38 0 0,0-1-41 0 0,0 0-45 0 0,1 0-49 0 0,-1 0-52 0 0,0-1-55 0 0,0-1-59 0 0,3-1-182 0 0,0-1-69 0 0,3-1-243 0 0,9-6-640 0 0</inkml:trace>
  <inkml:trace contextRef="#ctx0" brushRef="#br1" timeOffset="32326.206">3612 7099 4148 0 0,'0'0'853'0'0,"0"0"-355"0"0,0 0-235 0 0,0 0-36 0 0,0 0 132 0 0,0 0-97 0 0,0 0-63 0 0,0 0 132 0 0,0 0 40 0 0,0 0 70 0 0,0 0 16 0 0,0 0 1 0 0,0 0-85 0 0,0-1-283 0 0,0 1 95 0 0,0-3 665 0 0,0 3-696 0 0,0 0-34 0 0,0 24 332 0 0,0-1-52 0 0,1 0-50 0 0,0 0-46 0 0,-1 0-45 0 0,1 0-40 0 0,0 0-37 0 0,1 0-36 0 0,-1 9 7 0 0,2 0-53 0 0,-1 0-47 0 0,1 0-36 0 0,0 11-37 0 0,9 75-142 0 0,-7-68 119 0 0,0-4 56 0 0,0-1 73 0 0,-2-20 0 0 0,30 254 37 0 0,-9-92-81 0 0,2 12-81 0 0,-14-99-26 0 0,0 1-37 0 0,-4-8 42 0 0,1 3-73 0 0,-4-59-65 0 0,6 21 198 0 0,-9-49-58 0 0,0 5 59 0 0,0 2-21 0 0,0-7-90 0 0,1-1-85 0 0,-2-4 51 0 0,1-1-36 0 0,-2-4-490 0 0,-1 0 97 0 0,1 0 90 0 0,0 0 82 0 0,0-1 73 0 0,-1 0 64 0 0,1 0 55 0 0,0 0 49 0 0,0-1 14 0 0,-1 0 43 0 0,0-7-127 0 0,0 6 83 0 0,0 0-97 0 0,1 3 71 0 0,-1-1-40 0 0,-2-6-340 0 0,0 1-54 0 0,0-1-50 0 0,1 0-49 0 0,-1 0-45 0 0,1-1-43 0 0,-1 0-41 0 0,1 0-37 0 0,0-3 105 0 0,0-6-307 0 0</inkml:trace>
  <inkml:trace contextRef="#ctx0" brushRef="#br1" timeOffset="32969.212">3363 8461 1252 0 0,'0'0'710'0'0,"0"0"650"0"0,0 0-820 0 0,0 0-64 0 0,0 0-86 0 0,0 0-77 0 0,0 0-65 0 0,0 0 41 0 0,0 0 8 0 0,0 0-10 0 0,0 0-56 0 0,0 0 124 0 0,0 0 58 0 0,0 0 481 0 0,0 0-32 0 0,0 0-39 0 0,0 0-479 0 0,0 0-45 0 0,0 0 219 0 0,-6-2-77 0 0,3 2-329 0 0,-1-1-83 0 0,-2-1-29 0 0,3 1 48 0 0,1 1 47 0 0,-1-1 30 0 0,0 1 50 0 0,0 0 59 0 0,0 0 66 0 0,4 6-696 0 0,3 1 200 0 0,-1-2 101 0 0,-1-1 80 0 0,-1-4 31 0 0,25 42 398 0 0,1 0-87 0 0,1-1-79 0 0,0 0-70 0 0,1 0-59 0 0,1-1-52 0 0,30 39-49 0 0,-13-20 66 0 0,2-1-54 0 0,28 27-72 0 0,3-3 0 0 0,12 3 42 0 0,-80-76 10 0 0,7-1-73 0 0,-18-8 58 0 0,0 0 1 0 0,0 0-1 0 0,0 0 0 0 0,1 0 0 0 0,-1 0 1 0 0,0 0-1 0 0,0 0 0 0 0,0-1 0 0 0,0 1 1 0 0,1 0-1 0 0,-1-1 0 0 0,0 1 0 0 0,0-1 1 0 0,0 1-1 0 0,0-1 0 0 0,0 0 0 0 0,0 1 1 0 0,0-1-1 0 0,0 0 0 0 0,0 0 0 0 0,0 1 1 0 0,-1-1-1 0 0,1 0 0 0 0,0 0 0 0 0,0 0 1 0 0,-1 0-1 0 0,1-1 5 0 0,29-48 310 0 0,-4-3-44 0 0,-2-2-63 0 0,-1 0-81 0 0,1-1-100 0 0,-4 7-41 0 0,11-26 38 0 0,24-58 24 0 0,-17 44-105 0 0,-4 17-104 0 0,-16 37 29 0 0,0 0-41 0 0,-11 21-89 0 0,-5 9 158 0 0,0 1-44 0 0,0 0-64 0 0,0 0-81 0 0,0 1 45 0 0,0 1-50 0 0,0 0-56 0 0,0 0-61 0 0,-1 1-294 0 0,-1 1-14 0 0,0 1 70 0 0,0-1 76 0 0,0 1 69 0 0,1 0 61 0 0,-1-1 56 0 0,1 1 48 0 0,0 0 41 0 0,-1 0 34 0 0,2 0-211 0 0,1 4-531 0 0,-2-3 579 0 0,0 1-136 0 0,-1-2 232 0 0,0 1-44 0 0,0 0-43 0 0,0 0-39 0 0,0 1-130 0 0,0 2-339 0 0</inkml:trace>
  <inkml:trace contextRef="#ctx0" brushRef="#br2" timeOffset="45725.2">3291 11000 4348 0 0,'0'0'917'0'0,"0"0"-339"0"0,0 0-133 0 0,0 0-46 0 0,0 0 23 0 0,0 0-82 0 0,0 0-73 0 0,0 0-67 0 0,0 0 5 0 0,0 0-133 0 0,0 0-4 0 0,0 0 102 0 0,0 2 3 0 0,3 15 64 0 0,0 0-101 0 0,2 9 24 0 0,0 3 24 0 0,-1-6 3 0 0,0-1 30 0 0,1 4 72 0 0,7 36 69 0 0,8 43 175 0 0,-1 0-81 0 0,-1 1-69 0 0,-2 0-59 0 0,5 64 102 0 0,-12-53 83 0 0,-5 23-509 0 0,-4-98-52 0 0,-1-1 86 0 0,0 6 74 0 0,-3 60 220 0 0,3-68-254 0 0,-1-5-55 0 0,1 0-63 0 0,0 1-76 0 0,0-1-92 0 0,0 1-108 0 0,0-18 114 0 0,1 0-32 0 0,0 0-35 0 0,-1 0-37 0 0,1 1-38 0 0,0-1-41 0 0,0-13 14 0 0,1-1-93 0 0,0-1-78 0 0,0-1-59 0 0,0-1-174 0 0,3-1-1106 0 0,-2-1 1121 0 0,0 0 70 0 0,0 0 100 0 0,-1 1 344 0 0,0-1 35 0 0,-1 1-7 0 0,1-1 79 0 0,0 0 88 0 0,-1 1 99 0 0,2-4-447 0 0,-1 1-57 0 0,0-1-60 0 0,0-1-171 0 0,2-2-426 0 0</inkml:trace>
  <inkml:trace contextRef="#ctx0" brushRef="#br2" timeOffset="46173.236">3262 11231 8509 0 0,'-6'-16'252'0'0,"3"-1"-38"0"0,2 13-159 0 0,1 0-1 0 0,0 0 1 0 0,1 0 0 0 0,-1 0 0 0 0,1-1 0 0 0,1-2-55 0 0,10-23 225 0 0,8 1-73 0 0,-9 15-77 0 0,2 1 0 0 0,0 1 0 0 0,0 0 0 0 0,10-6-75 0 0,8-3 198 0 0,-13 9-183 0 0,0 2 0 0 0,1 0-1 0 0,0 1 1 0 0,0 0 0 0 0,16-3-15 0 0,-15 6 32 0 0,0 2 0 0 0,0 0 0 0 0,1 1 0 0 0,0 0 0 0 0,13 2-32 0 0,34 5 122 0 0,0 10 33 0 0,-2 9 36 0 0,-2 9 41 0 0,-28-8-63 0 0,-1 2-62 0 0,4 9-39 0 0,-27-23-56 0 0,-1 0 0 0 0,-1 1 1 0 0,6 9-13 0 0,-9-11 7 0 0,-1-1 0 0 0,-1 1 0 0 0,0 0 0 0 0,0 0 0 0 0,0 3-7 0 0,5 35 66 0 0,-10-6 39 0 0,-8 3 61 0 0,-9 2-120 0 0,-7-3 43 0 0,12-27-28 0 0,-1-1 0 0 0,0 0 0 0 0,-2 0 0 0 0,0-2 0 0 0,0 0 0 0 0,-5 2-61 0 0,-44 31 144 0 0,-3-8-97 0 0,21-18-95 0 0,0-3-80 0 0,-34 6-264 0 0,24-13 22 0 0,10-6-58 0 0,22-5 160 0 0,0 0-41 0 0,23-1 327 0 0,1 0-37 0 0,-2-1-118 0 0,0 1-121 0 0,1 0-101 0 0,0-1-54 0 0,1 0-60 0 0,-1 0-417 0 0,3-2-1316 0 0,-1 1 1593 0 0,1 1 72 0 0,1-1-721 0 0,3 0-688 0 0</inkml:trace>
  <inkml:trace contextRef="#ctx0" brushRef="#br2" timeOffset="46737.236">4620 11287 3768 0 0,'-3'0'905'0'0,"-1"0"-70"0"0,1 0-66 0 0,0 0-64 0 0,0 0-62 0 0,1 0-57 0 0,-1 1-55 0 0,1-1-52 0 0,-1 1-49 0 0,1-1-47 0 0,-1 1-43 0 0,1-1-41 0 0,0 1-37 0 0,0 0-35 0 0,-2 1 134 0 0,0 1-63 0 0,0 0-110 0 0,-8 15 154 0 0,10-13-232 0 0,0 0 45 0 0,-7 21-209 0 0,4 1 40 0 0,2 8 37 0 0,3 17 58 0 0,3-22 46 0 0,7 28-127 0 0,-4-30 4 0 0,0-2-34 0 0,0-5 3 0 0,1-2 1 0 0,0 1 0 0 0,3 1 26 0 0,18 32-98 0 0,-7-21-1 0 0,2-3-40 0 0,3-4-50 0 0,1-2-59 0 0,-20-19 160 0 0,1 1-1 0 0,-1-1 1 0 0,1 0-1 0 0,4 2 89 0 0,-4-4-66 0 0,-1 1 0 0 0,1-1 0 0 0,0 0-1 0 0,4 0 67 0 0,32-1-182 0 0,-2-10 74 0 0,-1-8 69 0 0,-4-8 61 0 0,-3-5 55 0 0,-5-5 48 0 0,-14 12 0 0 0,0-1 1 0 0,10-24-126 0 0,-13 23 174 0 0,-2-1 0 0 0,6-25-174 0 0,-9 24 224 0 0,-1-1-1 0 0,2-23-223 0 0,-6 22 274 0 0,-1 0 0 0 0,-2-23-274 0 0,-2 21-4 0 0,-4-1 66 0 0,-3 0 58 0 0,-2 1 53 0 0,-4 1 45 0 0,-1 1 38 0 0,8 17-55 0 0,-1 0-1 0 0,0 0 1 0 0,-4-3-201 0 0,7 7 119 0 0,-1 1 1 0 0,0 0-1 0 0,-1 0 1 0 0,1 1-1 0 0,-1 0 0 0 0,0 1 1 0 0,-1 0-1 0 0,1 1 1 0 0,-1-1-1 0 0,0 2 0 0 0,0-1 1 0 0,0 2-1 0 0,-1-1 1 0 0,1 1-1 0 0,-1 1 1 0 0,0 0-120 0 0,-29 3 372 0 0,-2 8-37 0 0,4 7-420 0 0,2 5-50 0 0,2 5-45 0 0,4 4-41 0 0,14-12-52 0 0,1 1 1 0 0,-7 11 272 0 0,-20 43-647 0 0,23-28-130 0 0,15-30 424 0 0,2-8 128 0 0,0 0-42 0 0,1-1 7 0 0,0-1-38 0 0,1 1-41 0 0,-1 0-47 0 0,1 0-50 0 0,0-1-55 0 0,1 1-57 0 0,-1 0-63 0 0,2 0-297 0 0,-1 0-112 0 0,2-2-110 0 0,0 0-107 0 0,1-1 174 0 0,0 0-53 0 0,2-1-276 0 0,3 3-754 0 0</inkml:trace>
  <inkml:trace contextRef="#ctx0" brushRef="#br2" timeOffset="47555.257">5610 10153 3496 0 0,'0'0'1059'0'0,"0"0"-383"0"0,0 0-145 0 0,0 0-40 0 0,0 0 52 0 0,0 0-77 0 0,0 0-76 0 0,0 0-75 0 0,0 0-70 0 0,0 0-63 0 0,0 0-53 0 0,0 0-43 0 0,0 0-13 0 0,0 0-34 0 0,0 0 8 0 0,0 0 55 0 0,0 0 77 0 0,0 0 59 0 0,0 0 328 0 0,0 0 7 0 0,0 2-337 0 0,0 15-45 0 0,1 5-93 0 0,2 56 108 0 0,0-33-89 0 0,12 131 202 0 0,-5-55-116 0 0,-3-41-36 0 0,32 347 495 0 0,-28-284-491 0 0,-1 0-49 0 0,-7-61-127 0 0,-3-28-47 0 0,0-15-28 0 0,0 1-45 0 0,2 0-54 0 0,1 0-61 0 0,1-2-189 0 0,-2-18 185 0 0,0 0-51 0 0,0-7 55 0 0,0 1-42 0 0,-1-3 9 0 0,1 0-41 0 0,0 0-45 0 0,0 0-50 0 0,0-2 28 0 0,0 0-42 0 0,1-1-42 0 0,-1 1-46 0 0,1 0-48 0 0,0-1-52 0 0,1 0-53 0 0,-1 1-58 0 0,0-5 14 0 0,-1-1-112 0 0,-1-2 368 0 0,0 1-573 0 0,-1-1-670 0 0</inkml:trace>
  <inkml:trace contextRef="#ctx0" brushRef="#br2" timeOffset="47826.219">5339 11137 8449 0 0,'0'0'523'0'0,"0"0"-211"0"0,0 0-92 0 0,0 0-52 0 0,0 0-43 0 0,0 0-93 0 0,0 0-87 0 0,0 0-81 0 0,0 0-26 0 0,0 0-37 0 0,0 0-515 0 0,0 0 27 0 0,0 0 331 0 0,0 0 196 0 0,0 0 50 0 0,0 0 47 0 0,0 0 45 0 0,1 0 70 0 0,16 1 144 0 0,3-1-98 0 0,7 0 37 0 0,84-5 408 0 0,-62-1-343 0 0,93-21-34 0 0,-106 19-151 0 0,-6 1-36 0 0,0 0-39 0 0,0-1-49 0 0,-1 0-58 0 0,-4 1-24 0 0,-1 0-51 0 0,0 0-59 0 0,0-1-62 0 0,-1 0-70 0 0,1 0-73 0 0,-1-1-79 0 0,-1 0-86 0 0,-3 2-148 0 0,6-4-543 0 0</inkml:trace>
  <inkml:trace contextRef="#ctx0" brushRef="#br2" timeOffset="48543.2">6108 10109 6949 0 0,'-1'-1'912'0'0,"0"0"-96"0"0,0 1-93 0 0,0 0-87 0 0,0 0-83 0 0,1 0-77 0 0,-1 1-72 0 0,1 0-68 0 0,-1 1-63 0 0,1-1-57 0 0,0 1-53 0 0,0 0-49 0 0,0 0-42 0 0,0 1-38 0 0,1 2-62 0 0,-1 1-117 0 0,3 10-337 0 0,-3-11 371 0 0,1-1 84 0 0,0-1 82 0 0,-1 1 100 0 0,1-3-32 0 0,-1 0 32 0 0,11 58 190 0 0,0 1-109 0 0,0 12-66 0 0,6 37-59 0 0,0 9-49 0 0,-4-40 27 0 0,36 217 277 0 0,6 153 71 0 0,-50-351-4 0 0,-4 3-433 0 0,-4-20 110 0 0,2-68 57 0 0,0 0-114 0 0,-1 0-107 0 0,1-2-97 0 0,0-5 3 0 0,1-1-36 0 0,0-3-283 0 0,2-9-118 0 0,3-11-101 0 0,0-3 321 0 0,1 1 35 0 0,6-22-240 0 0,0 7 166 0 0,1 0 50 0 0,10-21-661 0 0,4-3 1015 0 0,-3 12-475 0 0,3 2-105 0 0,-13 23 238 0 0,0 1-42 0 0,-1 3 48 0 0,2-1 62 0 0,1 0 56 0 0,2 1 52 0 0,1 2 46 0 0,2 3 41 0 0,-17 12 73 0 0,0 0 0 0 0,0 0 1 0 0,0 1-1 0 0,1-1 0 0 0,-1 1 0 0 0,0 0 0 0 0,1 0 0 0 0,-1 0 0 0 0,3 1 6 0 0,5 1 46 0 0,-1 4 101 0 0,-1 4 134 0 0,3 11 275 0 0,-4 4 52 0 0,-4-8-235 0 0,-2-3-114 0 0,-1-1-68 0 0,0-8-132 0 0,7 42 363 0 0,-1 0-85 0 0,-1 0-72 0 0,0 1-63 0 0,6 35 39 0 0,11 39-40 0 0,-19-102-151 0 0,1 0-52 0 0,1 0-46 0 0,2 0-41 0 0,12 18-191 0 0,5-5-100 0 0,-21-27 304 0 0,-1-1 0 0 0,1 1-1 0 0,-1-1 1 0 0,1-1 0 0 0,0 1-1 0 0,1-1 1 0 0,-1 0 0 0 0,1 0 0 0 0,-1 0-1 0 0,1-1 1 0 0,0 0 0 0 0,0 0-1 0 0,0 0 1 0 0,0-1 0 0 0,0 0-1 0 0,5 0 77 0 0,15-2-227 0 0,1-6 32 0 0,-5-3 82 0 0,-2-5 52 0 0,-11 8 59 0 0,-1-1 1 0 0,0 0-1 0 0,4-7 2 0 0,6-9 80 0 0,-1-1 1 0 0,6-16-81 0 0,26-50 121 0 0,-18 25-28 0 0,-3-2-1 0 0,5-24-92 0 0,-9 9 117 0 0,-3-8 85 0 0,-7 0 112 0 0,-10 33-130 0 0,-4 33-67 0 0,-1 12-10 0 0,1-1 43 0 0,-1 1 51 0 0,0-1 61 0 0,-3-5 715 0 0,-6 8-128 0 0,3 8-474 0 0,0 2-34 0 0,-1 1-35 0 0,0 1-35 0 0,0 1-37 0 0,-1 1-38 0 0,1 1-37 0 0,-1 1-38 0 0,2-1-40 0 0,-1 1-40 0 0,2 0-40 0 0,1 0-43 0 0,-21 23 86 0 0,4 4 64 0 0,0 10 81 0 0,14-23-20 0 0,1 0 0 0 0,-2 11-169 0 0,-6 42 309 0 0,10-24-172 0 0,4-9-92 0 0,2-1-81 0 0,3 1-14 0 0,5-2 37 0 0,-4-22 23 0 0,0-1 1 0 0,1 1-1 0 0,0-1 1 0 0,1-1-1 0 0,1 0 0 0 0,8 12-10 0 0,17 14 3 0 0,5-3-65 0 0,5-5-100 0 0,-4-9-75 0 0,1-4-113 0 0,-19-10 126 0 0,0-1-37 0 0,1-1-37 0 0,0-1-42 0 0,0-1-44 0 0,0-1-46 0 0,0-2-48 0 0,0 0-52 0 0,0-1-54 0 0,0-1-55 0 0,0-1-60 0 0,0-1-61 0 0,-10 0 27 0 0,1 0-88 0 0,-1 0-111 0 0,-6 1 417 0 0,1-1-37 0 0,3-1-407 0 0,0-1-81 0 0,3-1-286 0 0,7-5-750 0 0,-20 11 2073 0 0</inkml:trace>
  <inkml:trace contextRef="#ctx0" brushRef="#br2" timeOffset="48992.254">8185 10871 312 0 0,'0'0'2031'0'0,"0"0"-1433"0"0,0 0 528 0 0,0 0 1675 0 0,0 0-2011 0 0,0 0-82 0 0,0 0-198 0 0,0 0-71 0 0,0 0-64 0 0,0 0-58 0 0,0 0-1 0 0,0 0-62 0 0,0 0 38 0 0,0 0-72 0 0,0 0 24 0 0,-2 0-52 0 0,-13 3 78 0 0,-57 10 104 0 0,64-11-337 0 0,0-1 46 0 0,0 2 42 0 0,1-1 36 0 0,-5 2 178 0 0,0 0 64 0 0,-21 13 1064 0 0,21-9-919 0 0,7-3-319 0 0,0 0-47 0 0,0 0-56 0 0,1 0-64 0 0,-3 7-130 0 0,2 1-61 0 0,3 4-82 0 0,3 9-167 0 0,5 0 9 0 0,0-9 173 0 0,-1-5 84 0 0,1-1 66 0 0,23 31-127 0 0,23 15-193 0 0,5-4-25 0 0,-17-19 174 0 0,-4-3 84 0 0,-2 0 90 0 0,-14-13-49 0 0,68 66-251 0 0,-48-39 219 0 0,-5 3 38 0 0,-21-21-62 0 0,-11-20 79 0 0,0 0 1 0 0,-1 0-1 0 0,0 0 0 0 0,0 0 0 0 0,-1 4 69 0 0,-1 18-192 0 0,-4-11 102 0 0,-2-5 51 0 0,-3 0 42 0 0,-4-1-39 0 0,-2-1-39 0 0,-15 9-181 0 0,5-8-13 0 0,-2-2-54 0 0,-29 5-433 0 0,-24-4-389 0 0,46-9 681 0 0,-3-1 4 0 0,2 0 88 0 0,5-1 173 0 0,-17-4-6 0 0,27 1 79 0 0,-3-3-114 0 0,12 2 68 0 0,0 0-45 0 0,0-1-49 0 0,1-1-57 0 0,-1-1-64 0 0,0 0-70 0 0,-7-5-687 0 0</inkml:trace>
  <inkml:trace contextRef="#ctx0" brushRef="#br2" timeOffset="49295.21">8723 11027 8193 0 0,'-2'2'584'0'0,"1"1"-75"0"0,0 0-69 0 0,-1 0-66 0 0,1 1-60 0 0,1-1-56 0 0,-1 1-52 0 0,0-1-46 0 0,1 2-24 0 0,0-1-53 0 0,-1 1-45 0 0,1 0-38 0 0,1 3-67 0 0,0 12-201 0 0,-1-14 221 0 0,1 0 54 0 0,-1-1 73 0 0,0 1 92 0 0,0 11 1 0 0,0 27 225 0 0,2-1-60 0 0,1-14-162 0 0,3 0-51 0 0,3 12-8 0 0,4 22-44 0 0,7 37-8 0 0,4 16 133 0 0,-17-78-175 0 0,0 1-41 0 0,-2-9-34 0 0,0-1-40 0 0,-4-21-31 0 0,2 5 38 0 0,0 9 78 0 0,-1-13-33 0 0,-1 1-73 0 0,1 0-107 0 0,-2-5 39 0 0,1 0-50 0 0,-1 0-56 0 0,1 1-62 0 0,-1-1-68 0 0,0 0-73 0 0,0 0-80 0 0,0 0-86 0 0,0-5 227 0 0,0 1-35 0 0,0-1-555 0 0,0 0 348 0 0,0-1-89 0 0,0 0 180 0 0,0-1-76 0 0,0-1-87 0 0,0 0-72 0 0,0-1-234 0 0,0-4-604 0 0</inkml:trace>
  <inkml:trace contextRef="#ctx0" brushRef="#br2" timeOffset="49470.259">8669 10654 9301 0 0,'0'0'912'0'0,"0"0"-381"0"0,0 0-254 0 0,0 0-45 0 0,0 0-45 0 0,0 0-46 0 0,0 0-43 0 0,0 0-39 0 0,0 0-29 0 0,0 0-64 0 0,0 0-70 0 0,0 0-130 0 0,0 0 72 0 0,0 0-54 0 0,0 0-79 0 0,0 0-104 0 0,0 0-125 0 0,0 0-104 0 0,0 0 71 0 0,3-6-323 0 0,-2 4 613 0 0,0-1 83 0 0,0 0 54 0 0,2-6-111 0 0,-1 5 128 0 0,0 1-53 0 0,1-1-63 0 0,0 1-125 0 0,-1 1 131 0 0,1 1-36 0 0,-1-1-39 0 0,1 1-42 0 0,0 0-45 0 0,0 0-48 0 0,1 1-106 0 0,2-1-41 0 0,0 0-157 0 0,4 0-412 0 0</inkml:trace>
  <inkml:trace contextRef="#ctx0" brushRef="#br2" timeOffset="49838.255">9489 10728 2584 0 0,'-6'1'2069'0'0,"0"1"-1035"0"0,1-1-65 0 0,-1 1-63 0 0,0-1-61 0 0,1 1-60 0 0,-1 0-57 0 0,0 0-54 0 0,1 0-55 0 0,-1 0-50 0 0,1 1-50 0 0,-1-1-46 0 0,0 1-46 0 0,1-1-43 0 0,0 1-41 0 0,-1 0-40 0 0,0 0-7 0 0,0 0-44 0 0,0 1-40 0 0,1 0-39 0 0,-7 3 70 0 0,1 1-119 0 0,0 0-95 0 0,1 1-72 0 0,0-1-43 0 0,-15 16-238 0 0,15-12 216 0 0,4-5 69 0 0,0 0 34 0 0,1 1 39 0 0,-1-1 49 0 0,0 2 89 0 0,0 1 93 0 0,1-1 105 0 0,-1 1 119 0 0,-2 9-417 0 0,1 0-35 0 0,1 20-54 0 0,6 0-109 0 0,8-1-90 0 0,2-9-8 0 0,4 0-34 0 0,-6-16 80 0 0,0 0 1 0 0,1-1-1 0 0,0 0 1 0 0,1 0-1 0 0,3 2 178 0 0,12 10-536 0 0,0-2 0 0 0,8 4 536 0 0,26 16-651 0 0,-20-17 286 0 0,0-2 38 0 0,0 0 47 0 0,1 0 53 0 0,14 7 15 0 0,-42-23 170 0 0,0 0-24 0 0,1 0 0 0 0,-1 1 0 0 0,0 1 66 0 0,7 12-30 0 0,-12-10 55 0 0,-4 2 36 0 0,-3-12-23 0 0,0 0 1 0 0,0 1 0 0 0,0-1-1 0 0,-1 1 1 0 0,1-1-1 0 0,0 1 1 0 0,-1-1 0 0 0,1 0-1 0 0,0 1 1 0 0,-1-1-1 0 0,0 0 1 0 0,1 1 0 0 0,-1-1-1 0 0,0 0 1 0 0,0 0-1 0 0,0 0 1 0 0,0 0 0 0 0,0 0-1 0 0,0 0 1 0 0,0 0-1 0 0,0 0 1 0 0,0 0 0 0 0,0 0-1 0 0,-1 0-38 0 0,-15 9 394 0 0,-1-2-96 0 0,8-4-175 0 0,-39 16 76 0 0,-2-2-76 0 0,-12 0-53 0 0,-34 3-60 0 0,0-7-22 0 0,32-7 41 0 0,12-3 45 0 0,1-2 63 0 0,27 0-143 0 0,6-1 15 0 0,6 0-33 0 0,2-1-28 0 0,1 0-41 0 0,-3-1-96 0 0,1-2-102 0 0,1-1-119 0 0,6 2 152 0 0,0-1-37 0 0,1 0-80 0 0,1-1-76 0 0,1 1-97 0 0,0 0-120 0 0,1 0 39 0 0,1 0-72 0 0,0 0-210 0 0,0-2-533 0 0</inkml:trace>
  <inkml:trace contextRef="#ctx0" brushRef="#br2" timeOffset="44457.2">520 9879 4240 0 0,'0'0'715'0'0,"0"0"-317"0"0,0 0-203 0 0,0 0-38 0 0,0 0 77 0 0,0 0 101 0 0,-5 3 798 0 0,3-1-844 0 0,2-1 50 0 0,0 6 7 0 0,-1-1-75 0 0,-1 4 30 0 0,0 1-84 0 0,-2 6 90 0 0,3-6-43 0 0,-1 13 119 0 0,1 1-35 0 0,1 24 250 0 0,1 1-116 0 0,0-1-101 0 0,0-38-306 0 0,2 45 232 0 0,1 0-74 0 0,0 0-59 0 0,2 0-46 0 0,6 83 88 0 0,-4-4-51 0 0,-2-1-57 0 0,-1 52-21 0 0,-3 250 49 0 0,-2-319-63 0 0,-1-8 47 0 0,0-1-74 0 0,0-1-87 0 0,0 2-100 0 0,2-102-35 0 0,1-6 68 0 0,1-6 54 0 0,0-4 45 0 0,2-5 39 0 0,4-20 106 0 0,-7 26-99 0 0,5-16 64 0 0,-2-1-59 0 0,-1 0-50 0 0,1 0-41 0 0,1-14-91 0 0,7-18-151 0 0,8-10-192 0 0,6-1 93 0 0,4 2 76 0 0,5 1 57 0 0,-22 43 176 0 0,1 1 0 0 0,1 0 0 0 0,0 1 0 0 0,1 1 0 0 0,2 1 0 0 0,0 0 0 0 0,0 1 0 0 0,2 1 0 0 0,0 1 0 0 0,6-2 81 0 0,-5 6-13 0 0,2 1 59 0 0,5 1 62 0 0,18 2 99 0 0,-39 7-164 0 0,0 0-1 0 0,1 1 1 0 0,-1-1-1 0 0,4 2-42 0 0,17 7 43 0 0,-7 2-77 0 0,-3 5-83 0 0,-7-4 248 0 0,-1 0 0 0 0,-1 1 0 0 0,0 0 0 0 0,0 1-131 0 0,4 8 207 0 0,-2 0 1 0 0,3 9-208 0 0,3 8 157 0 0,-3 2-39 0 0,-1-1-41 0 0,0-1-47 0 0,-7-16-36 0 0,15 49-2 0 0,8 47 126 0 0,-18-68-93 0 0,0 2-59 0 0,1-2-88 0 0,-7-25 18 0 0,1 0-34 0 0,0-1-36 0 0,1 0-42 0 0,-8-22 58 0 0,1 0 34 0 0,1 3-29 0 0,4 7-143 0 0,-4-9 164 0 0,0 0-45 0 0,1-1-72 0 0,-1 1-80 0 0,1-1-99 0 0,1-1-114 0 0,-3-1 223 0 0,1 0-34 0 0,0 0-38 0 0,-1 0-38 0 0,1-1-41 0 0,0 1-44 0 0,0-1-44 0 0,0 0-47 0 0,-2 0 604 0 0,4 0-1032 0 0,-2-1 456 0 0,0-1-55 0 0,-1-1 79 0 0,0 0-34 0 0,4-8-1299 0 0</inkml:trace>
  <inkml:trace contextRef="#ctx0" brushRef="#br2" timeOffset="45074.214">1896 11055 4924 0 0,'0'0'1752'0'0,"0"0"-672"0"0,0 0-278 0 0,0 0-443 0 0,0 0-35 0 0,0 0 30 0 0,0 0-54 0 0,0 0-47 0 0,0 0-43 0 0,0 0 106 0 0,0 0-105 0 0,0 0-1 0 0,0 0-125 0 0,0 0-39 0 0,0 0 17 0 0,0 0-10 0 0,0 0 117 0 0,0 0 94 0 0,0 0 407 0 0,0 0-367 0 0,0 0-96 0 0,1 1-138 0 0,0 8-75 0 0,7 51-78 0 0,3 0 0 0 0,10 27 83 0 0,-11-52-44 0 0,2-1 1 0 0,12 23 43 0 0,-14-36-10 0 0,2 0 1 0 0,8 12 9 0 0,-13-24 11 0 0,0 0-35 0 0,8 7-110 0 0,5 1-143 0 0,14 1-263 0 0,-30-16 465 0 0,0-1 0 0 0,0 0 0 0 0,0 0 0 0 0,1-1 0 0 0,-1 1 0 0 0,0-1 0 0 0,3 0 75 0 0,17-4-250 0 0,-4-5 147 0 0,-10 2 99 0 0,-1-1 37 0 0,35-42-17 0 0,-28 27 19 0 0,0-1-1 0 0,6-14-34 0 0,13-34 100 0 0,1-11-100 0 0,-30 68 1 0 0,6-13 24 0 0,0-1 43 0 0,20-67 271 0 0,-22 54-222 0 0,-9 38-115 0 0,-1 1 37 0 0,2-1 134 0 0,-1 1 169 0 0,1 2 334 0 0,-1 5 41 0 0,0-1-302 0 0,-1 1-152 0 0,1 1-107 0 0,0-2-127 0 0,-1 0-77 0 0,1 0-86 0 0,0 1-97 0 0,19 93 428 0 0,2 0-83 0 0,-2-5-63 0 0,40 164-12 0 0,-34-145 11 0 0,-17-74-19 0 0,26 121 79 0 0,-16-49-9 0 0,-3 30 104 0 0,-13-70-56 0 0,-4-1 40 0 0,0-45-95 0 0,-2-1 0 0 0,0 0 0 0 0,-2 0 0 0 0,-1 4-94 0 0,-21 51 288 0 0,-2-18-7 0 0,-5-7 50 0 0,26-41-264 0 0,-1-1 0 0 0,0 0 0 0 0,0 0 0 0 0,-1-1 0 0 0,-1 0 0 0 0,1-1 0 0 0,-1 0 0 0 0,-1-1 0 0 0,0 0 0 0 0,-6 2-67 0 0,-17 3 111 0 0,-3-6-60 0 0,-1-7-79 0 0,-1-7-98 0 0,15-1-108 0 0,0-2 44 0 0,-22-16-84 0 0,31 15 201 0 0,1 0 0 0 0,0-1 1 0 0,0 0-1 0 0,2-1 0 0 0,-1-1 0 0 0,2 0 1 0 0,-5-8 72 0 0,-5-12-183 0 0,3-2-71 0 0,3-1-96 0 0,10 18 132 0 0,0 0-33 0 0,0-6-141 0 0,2-1-71 0 0,2 0-80 0 0,2 0-84 0 0,4-19-639 0 0,2 17 362 0 0,1 5 86 0 0,1 1-81 0 0,1 4 75 0 0,1-1-81 0 0,1 1-93 0 0,2-2-103 0 0,-7 12 553 0 0,1-1-35 0 0,16-23-1286 0 0</inkml:trace>
  <inkml:trace contextRef="#ctx0" brushRef="#br3" timeOffset="75941.211">14216 165 836 0 0,'0'0'917'0'0,"0"0"-545"0"0,0 0 1514 0 0,0 0-1309 0 0,0 0-126 0 0,0 0-115 0 0,0 0-50 0 0,0 0-5 0 0,0 0-50 0 0,0 0 43 0 0,0 0 118 0 0,0 0 18 0 0,0 0-167 0 0,0 0 44 0 0,-2-15 380 0 0,0-3-497 0 0,1 1-27 0 0,-1 1 10 0 0,1-1 39 0 0,0 2 5 0 0,0-1 39 0 0,1 1 44 0 0,-1 0 51 0 0,1 12-310 0 0,0 0 51 0 0,0 1 44 0 0,0-1 35 0 0,0-2 322 0 0,0 1 348 0 0,0 4-447 0 0,0 0-78 0 0,0 2-161 0 0,0 0-64 0 0,0 0-70 0 0,0 0-60 0 0,0 1-66 0 0,0 1-74 0 0,1 9 140 0 0,-1 1 56 0 0,1-1 48 0 0,0 0 40 0 0,1 3 60 0 0,0 0 34 0 0,5 31 431 0 0,-3-23-339 0 0,0 1-90 0 0,-2-8-135 0 0,0 0-74 0 0,13 125 267 0 0,2 1-76 0 0,2 13-55 0 0,-2-1-57 0 0,-3-18-60 0 0,0-1-36 0 0,29 307-224 0 0,-39-386 196 0 0,4 73 54 0 0,-7-90-29 0 0,0 0-57 0 0,0-12-16 0 0,0 1-48 0 0,-1-1-54 0 0,0 1-63 0 0,0-29 163 0 0,0 1-48 0 0,0-1-92 0 0,0 0 53 0 0,0 0 48 0 0,0 0 38 0 0,0-1-46 0 0,0-1-56 0 0,0 0 55 0 0,0-8-550 0 0,0 1 69 0 0,1-3-59 0 0,0-5-270 0 0,0-1 15 0 0,-1 6 287 0 0,1 2 69 0 0,-1 1-59 0 0,0-4-371 0 0,0-7-613 0 0</inkml:trace>
  <inkml:trace contextRef="#ctx0" brushRef="#br3" timeOffset="76510.197">13638 504 756 0 0,'-1'-1'1050'0'0,"-1"1"-585"0"0,1-1-34 0 0,0 0-33 0 0,-2 0 306 0 0,0 0-113 0 0,0 0-81 0 0,0-1-94 0 0,0 1-81 0 0,0 0-66 0 0,0-1-56 0 0,1 1-36 0 0,-7-4 307 0 0,5 3-238 0 0,0-1 84 0 0,2 2-124 0 0,0 0 35 0 0,0-1 97 0 0,0 1 64 0 0,0-1 71 0 0,0 0 80 0 0,4 2-832 0 0,3 0 115 0 0,1 0 89 0 0,2-1 61 0 0,7 1 64 0 0,-11 0-53 0 0,130 4 595 0 0,-67-3-340 0 0,-1-1-34 0 0,1-1-41 0 0,0-1-45 0 0,1-2-49 0 0,0-2-54 0 0,284-36 170 0 0,-270 31-204 0 0,2 1-58 0 0,1 0-75 0 0,2 0-93 0 0,-43 7-458 0 0,-26 3 328 0 0,-8 0 105 0 0,0-1-56 0 0,0 1-67 0 0,0 0-78 0 0,2 0-181 0 0,-7 1 170 0 0,0-1-59 0 0,-1 0-81 0 0,-1 2-109 0 0,-2-1 56 0 0,0 1-69 0 0,0 1-211 0 0,-1 2-543 0 0</inkml:trace>
  <inkml:trace contextRef="#ctx0" brushRef="#br3" timeOffset="77295.199">15004 1044 3860 0 0,'0'0'629'0'0,"0"1"-87"0"0,0-1-41 0 0,0 0-39 0 0,0 1-38 0 0,1-1-37 0 0,-1 0-36 0 0,0 1-33 0 0,1-1 220 0 0,0 1-120 0 0,1-1-108 0 0,-1 0-98 0 0,0 1-95 0 0,1-1-62 0 0,-1 0-54 0 0,0 1-46 0 0,2-1-133 0 0,6 1-572 0 0,-7 0 620 0 0,-1-1 36 0 0,2 0 43 0 0,-1 0 107 0 0,-2 0 20 0 0,1 0 36 0 0,0 1 40 0 0,0-1 42 0 0,48 7 275 0 0,2-1-79 0 0,-1-1-70 0 0,1-1-65 0 0,1-2-56 0 0,-1-1-49 0 0,1-1-42 0 0,-1-2-34 0 0,48-6-2 0 0,-43 0-48 0 0,0-2 0 0 0,-1-2 0 0 0,2-3-24 0 0,19-11 88 0 0,-51 16-73 0 0,2-3-42 0 0,-16 7-1 0 0,0 0 0 0 0,-1-1 0 0 0,1 0 0 0 0,-1 0 0 0 0,-1-1 1 0 0,2-2 27 0 0,-7 6-6 0 0,-1 0 0 0 0,1 0 1 0 0,-1 0-1 0 0,0-1 0 0 0,0 1 1 0 0,1-4 5 0 0,2-10 19 0 0,-4-1 34 0 0,-8-8 80 0 0,-11-2 87 0 0,10 21-160 0 0,-1 0 0 0 0,1 0 0 0 0,-1 1 0 0 0,0 0 1 0 0,-1 0-1 0 0,0 1 0 0 0,0 0 0 0 0,0 1 0 0 0,-8-4-60 0 0,1 2 106 0 0,0 1 0 0 0,0 0 0 0 0,-12-2-106 0 0,2 2 155 0 0,-1 2-1 0 0,-20-2-154 0 0,-3 3 104 0 0,2 3-42 0 0,4 4 245 0 0,2 6-51 0 0,3 5-45 0 0,2 4-43 0 0,3 5-37 0 0,3 4-34 0 0,18-14-61 0 0,0 1 1 0 0,1 0-1 0 0,-4 7-36 0 0,4-2 7 0 0,0 0 0 0 0,1 1 0 0 0,-3 10-7 0 0,4-6-16 0 0,1 0-1 0 0,2 0 1 0 0,0 1-1 0 0,2 1 1 0 0,1-1-1 0 0,0 1 1 0 0,2 26 16 0 0,2-43-17 0 0,3 81-142 0 0,-1-78 109 0 0,0 0-1 0 0,1 1 0 0 0,2 5 51 0 0,5 10-11 0 0,2-1-1 0 0,0 0 1 0 0,2 0 0 0 0,1-1-1 0 0,2-1 1 0 0,0-1 0 0 0,2 0-1 0 0,0-2 1 0 0,18 17 11 0 0,-7-11 0 0 0,2-1 1 0 0,1-1-1 0 0,1-2 0 0 0,0-1 0 0 0,2-2 1 0 0,34 15-1 0 0,-27-18-178 0 0,-21-11 38 0 0,1 0-35 0 0,0-2-38 0 0,0 0-39 0 0,1-2-40 0 0,-1 0-43 0 0,1-2-44 0 0,0-1-46 0 0,0-2-47 0 0,-1 0-49 0 0,1-3-51 0 0,-1 0-52 0 0,0-3-54 0 0,0-1-55 0 0,-12 4 368 0 0,9-4-363 0 0,-9 3 316 0 0,0 0-38 0 0,0 0-45 0 0,0-1-48 0 0,1 0-54 0 0,0-2-60 0 0,12-7-412 0 0,14-12-593 0 0</inkml:trace>
  <inkml:trace contextRef="#ctx0" brushRef="#br3" timeOffset="77629.237">16853 890 9617 0 0,'0'0'786'0'0,"0"0"-294"0"0,-3 0 58 0 0,-15 3-85 0 0,-3 1-240 0 0,-28 4 102 0 0,24-3-136 0 0,-6 3 120 0 0,14-3-102 0 0,-1 1 45 0 0,-44 17 739 0 0,20-6-368 0 0,8-1-143 0 0,1 1-45 0 0,6-1-114 0 0,1 0-44 0 0,0 1-49 0 0,1 1-56 0 0,-1 3 94 0 0,11-4-180 0 0,8-5-113 0 0,3 1-84 0 0,3 1-105 0 0,2-7 61 0 0,2 0-32 0 0,5 10 16 0 0,3-1 50 0 0,17 15-5 0 0,37 22 74 0 0,-56-47 38 0 0,25 18-55 0 0,0 0 43 0 0,74 45 75 0 0,-54-35-36 0 0,-18-11-39 0 0,-7-3-28 0 0,0 0-36 0 0,-5-3-19 0 0,-1 0-36 0 0,0 2-38 0 0,-1-1-45 0 0,-10-6 111 0 0,1 1-39 0 0,-8-7 39 0 0,0 0 1 0 0,0 0-1 0 0,0 1 0 0 0,-1-1 1 0 0,3 7 114 0 0,1 15-325 0 0,-9-8 159 0 0,-4-4 77 0 0,-6-1 56 0 0,-22 14 6 0 0,20-21-9 0 0,1 0 1 0 0,-1-1 0 0 0,-10 3 35 0 0,-42 14-107 0 0,24-12 78 0 0,1-3 68 0 0,0-1-86 0 0,-1-1-83 0 0,0-3-81 0 0,0-1-78 0 0,0-2-77 0 0,1-1-74 0 0,-1-1-72 0 0,28 0 220 0 0,-20-4-231 0 0,22 2 259 0 0,4 1 47 0 0,0-1-52 0 0,1 1-61 0 0,-1-2-73 0 0,1 0-82 0 0,1 0-92 0 0,0 0-102 0 0,0-2-113 0 0,2 3 78 0 0,1 0 193 0 0,1 1 37 0 0,0-1-64 0 0,1 0-71 0 0,-1 0-63 0 0,1-1-197 0 0,0-2-507 0 0,0 6 1382 0 0</inkml:trace>
  <inkml:trace contextRef="#ctx0" brushRef="#br3" timeOffset="78008.265">17496 130 8889 0 0,'-2'-4'209'0'0,"-1"0"-34"0"0,-5-10 314 0 0,5 8-242 0 0,0 2-51 0 0,1-1 39 0 0,-1 1 49 0 0,1 0 58 0 0,-1 0 66 0 0,1 0 77 0 0,0 0 85 0 0,-1-1 95 0 0,4 7-166 0 0,-1-1-104 0 0,0 1-93 0 0,0 0-84 0 0,0 1-72 0 0,0-1-63 0 0,0 1-52 0 0,0 0-42 0 0,0 1-44 0 0,-1 7-191 0 0,1-6 169 0 0,1-2 58 0 0,-1 1 72 0 0,4 12-117 0 0,2-1 47 0 0,0 1 40 0 0,2-1 36 0 0,8 22 179 0 0,16 51 93 0 0,-2 1-86 0 0,-3 1-73 0 0,-1 1-63 0 0,11 55-35 0 0,16 73-105 0 0,6 28-32 0 0,-53-220-85 0 0,0-1 95 0 0,-1 0 62 0 0,4 34 82 0 0,-5-24-112 0 0,-2-14-63 0 0,0-1-76 0 0,-1-3-44 0 0,0 0-75 0 0,-1 0-87 0 0,1 0-96 0 0,-1 0-107 0 0,1 0-118 0 0,-1-9 297 0 0,0 0-34 0 0,0 0-35 0 0,0 0-35 0 0,0-7-238 0 0,0-1 46 0 0,1-1 48 0 0,-1 0 47 0 0,0 0 47 0 0,1-1 47 0 0,0 0 47 0 0,-1 0 47 0 0,1 0 47 0 0,-1-1 47 0 0,1 1 47 0 0,-1 0 46 0 0,1 0 48 0 0,-1 0 46 0 0,0 0 48 0 0,1 0 46 0 0,-1-2-454 0 0,0 0-43 0 0,0-1-38 0 0,0-1-36 0 0,0-5-425 0 0,0-10-596 0 0</inkml:trace>
  <inkml:trace contextRef="#ctx0" brushRef="#br3" timeOffset="78256.228">17218 870 10413 0 0,'0'0'893'0'0,"0"0"-328"0"0,0 0-172 0 0,0 0-52 0 0,0 0-156 0 0,0 0-42 0 0,0 0-35 0 0,0 0-73 0 0,0 0-68 0 0,0 0-63 0 0,0 0-86 0 0,0 0-313 0 0,0-1 372 0 0,3 0 45 0 0,4-3 43 0 0,7-4 44 0 0,26-13 90 0 0,14-6 105 0 0,11-2 86 0 0,9 0 73 0 0,65-19-21 0 0,3 1-99 0 0,3 4-99 0 0,2 3-94 0 0,1 4-92 0 0,0 7-89 0 0,2 6-86 0 0,-1 7-83 0 0,-137 15 90 0 0,1 0 57 0 0,0 0 31 0 0,18-1-101 0 0,-12 1 31 0 0,-9 0 36 0 0,0 1-50 0 0,1-1-60 0 0,-1 1-73 0 0,-2 0-8 0 0,1 0-64 0 0,-1 0-72 0 0,0 1-79 0 0,1-1-84 0 0,-1 0-93 0 0,1 1-97 0 0,0 0-106 0 0,-5-1-136 0 0,0 1-114 0 0,0 0-346 0 0,2 1-893 0 0,-6-2 2415 0 0</inkml:trace>
  <inkml:trace contextRef="#ctx0" brushRef="#br3" timeOffset="83861.267">16470 2664 2816 0 0,'0'0'455'0'0,"0"0"-39"0"0,0 0-35 0 0,0 0-34 0 0,0 0 260 0 0,0-1-101 0 0,0 1-87 0 0,0-1-57 0 0,0 0 673 0 0,0 0-539 0 0,0 1-204 0 0,0 0 36 0 0,0 0 44 0 0,0-1 50 0 0,0 1 156 0 0,0 0 94 0 0,0 1 107 0 0,0-1 118 0 0,0 6-618 0 0,0-1-41 0 0,0 1-40 0 0,0 0-34 0 0,0 5 69 0 0,-1 1-102 0 0,1 5-69 0 0,0 12-96 0 0,0-17 48 0 0,0 1 64 0 0,1 0 95 0 0,3 88 11 0 0,1 1-65 0 0,1 21-42 0 0,4 61-39 0 0,-3-44-22 0 0,-6-127-300 0 0,-1 0 112 0 0,1 0 97 0 0,-1 0 80 0 0,0 0 64 0 0,1 0 49 0 0,-1 47 645 0 0,1-42-609 0 0,-2-9-116 0 0,1 0-33 0 0,0 2-50 0 0,0 0-63 0 0,0 0-73 0 0,0 0-81 0 0,0 1-119 0 0,-1 0-114 0 0,1-1-127 0 0,0-5 261 0 0,0 0-36 0 0,0 0-36 0 0,0-1-39 0 0,-1 1-39 0 0,1 0-42 0 0,0 0-42 0 0,0 0-43 0 0,0-1-46 0 0,0 1-46 0 0,0-6 362 0 0,0 0 40 0 0,0 0 38 0 0,0 0 34 0 0,0 0-162 0 0,0 0 109 0 0,1 0 66 0 0,-1 0 84 0 0,1 0 56 0 0,0 0-83 0 0,-1 0-3 0 0,0 0 10 0 0,0 0-70 0 0,1-1-215 0 0,0 1-35 0 0,1-2-1120 0 0</inkml:trace>
  <inkml:trace contextRef="#ctx0" brushRef="#br3" timeOffset="84874.227">16127 3515 4408 0 0,'0'0'823'0'0,"0"0"-360"0"0,0 0-233 0 0,0 0-46 0 0,0 0-38 0 0,0 0-33 0 0,0 0 11 0 0,0 0-12 0 0,0 0 56 0 0,0 0-34 0 0,0 0 51 0 0,0 0 311 0 0,0 0 5 0 0,0 0-292 0 0,0 0-38 0 0,0 0-44 0 0,0 0-42 0 0,0 0-15 0 0,0 0-158 0 0,0-1 58 0 0,0 1 49 0 0,0 0 40 0 0,0-1 142 0 0,0-1 213 0 0,0 2-264 0 0,0 0-47 0 0,0 0-76 0 0,2 9 211 0 0,16 12 391 0 0,-11-16-465 0 0,-1 0-35 0 0,1 1-30 0 0,7 6 83 0 0,1 1-34 0 0,14 11 57 0 0,7 5-86 0 0,17 15-98 0 0,-8-8-45 0 0,-15-12 40 0 0,5 8 66 0 0,-2 1-35 0 0,19 17-5 0 0,-31-29-39 0 0,8 16 129 0 0,-18-22-100 0 0,-9-12 101 0 0,1 0-49 0 0,-1 0-42 0 0,0 0-33 0 0,1 1-35 0 0,6 7-133 0 0,-5-7 121 0 0,0 0 55 0 0,0-1 70 0 0,-2-1 363 0 0,1-3-104 0 0,-1-3-91 0 0,0 0-79 0 0,0-2-69 0 0,-1-1-55 0 0,2-6-69 0 0,-2 4-80 0 0,5-9 91 0 0,1 0 0 0 0,0 1 1 0 0,1 0-1 0 0,6-8 6 0 0,5-13-20 0 0,115-211-648 0 0,-87 166 462 0 0,-1-2 51 0 0,-4 9 25 0 0,-24 45 104 0 0,-17 29-16 0 0,0 2-78 0 0,-1 0-69 0 0,0 1-60 0 0,0 0-52 0 0,0 1-43 0 0,-2 2-438 0 0,0 3-647 0 0,1-3 841 0 0,0-1-2 0 0,0-1 100 0 0,0 0-416 0 0,1 0-572 0 0,0-2 1473 0 0</inkml:trace>
  <inkml:trace contextRef="#ctx0" brushRef="#br4" timeOffset="99295.354">18305 5796 7689 0 0,'0'0'452'0'0,"0"0"-58"0"0,0-1-56 0 0,0 1-51 0 0,1 0-49 0 0,-1-1-44 0 0,0 1-42 0 0,0-1-38 0 0,1 0 11 0 0,0 0-98 0 0,-1-1-62 0 0,1 1-39 0 0,1-3-276 0 0,-1 2 234 0 0,0 0 72 0 0,-1 2 63 0 0,0-1 34 0 0,5-8-83 0 0,2 1 49 0 0,22-19 179 0 0,-16 17-156 0 0,-5 5-58 0 0,-2 1-43 0 0,18-11-40 0 0,1 3 53 0 0,1 2 47 0 0,2 2 45 0 0,0 2 40 0 0,1 3 35 0 0,29 2 213 0 0,-12 8 1 0 0,-3 6 43 0 0,-33-9-267 0 0,-1 0 0 0 0,1 0 0 0 0,-1 1 0 0 0,0 1-1 0 0,-1 0 1 0 0,1 0 0 0 0,-1 0 0 0 0,0 1 0 0 0,-1 0 0 0 0,1 1-1 0 0,4 7-110 0 0,-1 3 591 0 0,-3 2-64 0 0,-3 2-57 0 0,-3 1-51 0 0,-2 1-43 0 0,-2-1-38 0 0,-8 18 256 0 0,-1-9-274 0 0,-4 0-46 0 0,-23 30 171 0 0,1-11 281 0 0,-12 10-726 0 0,-49 45 448 0 0,56-62-293 0 0,2 0-33 0 0,2 3-43 0 0,4 1-52 0 0,33-46-70 0 0,0 1 0 0 0,0-1 0 0 0,0 0 0 0 0,0 0 0 0 0,0 0 0 0 0,0 1 0 0 0,1-1 0 0 0,-1 0 0 0 0,1 1 0 0 0,-1-1 0 0 0,1 1 0 0 0,0-1 0 0 0,0 0 0 0 0,0 1 1 0 0,1-1-1 0 0,-1 1 0 0 0,0-1 0 0 0,1 1 43 0 0,0 1-70 0 0,1 0 0 0 0,-1-1 0 0 0,1 1 0 0 0,0 0 0 0 0,0-1 0 0 0,0 0 1 0 0,1 1-1 0 0,-1-1 0 0 0,1 0 0 0 0,1 2 70 0 0,3 1-152 0 0,0 0 0 0 0,0 0 0 0 0,1-1 0 0 0,3 3 152 0 0,29 12-503 0 0,5-5 100 0 0,-27-10 254 0 0,0-2-1 0 0,0 0 0 0 0,-1-1 0 0 0,2-1 1 0 0,0-1 149 0 0,20-2-346 0 0,-18 0 117 0 0,0-1-39 0 0,-1-2-47 0 0,0 0-53 0 0,2-2-111 0 0,0-2-85 0 0,-1 0-93 0 0,-1-2-103 0 0,0 0-113 0 0,-1-2-121 0 0,-9 6 448 0 0,-1 0-34 0 0,0 0-36 0 0,0-1-35 0 0,0-1-229 0 0,4-3-522 0 0,-13 12 1401 0 0</inkml:trace>
  <inkml:trace contextRef="#ctx0" brushRef="#br4" timeOffset="99561.352">18352 6093 9869 0 0,'0'0'1336'0'0,"0"0"-931"0"0,0 0-35 0 0,0 0 33 0 0,0 0-63 0 0,0 0-60 0 0,0 0-57 0 0,0 0-51 0 0,0 0-42 0 0,0 0 41 0 0,0 0 40 0 0,0 0 10 0 0,0 0 2 0 0,0 0 40 0 0,0 0-125 0 0,0 0-98 0 0,0-1-85 0 0,-4 0-94 0 0,4 1 133 0 0,-4-2-114 0 0,0 1 6 0 0,0-1-53 0 0,2 1-65 0 0,2 0-77 0 0,2 1-90 0 0,5 1-100 0 0,9 3 369 0 0,0 0 62 0 0,0 1 51 0 0,1 0 37 0 0,6 3 104 0 0,2-2-1 0 0,6 1-123 0 0,11-1-78 0 0,-15-4-14 0 0,-4-1-31 0 0,0-1-57 0 0,-4 0-25 0 0,0-2-59 0 0,1 0-68 0 0,-1 0-75 0 0,-3-1 3 0 0,0 0-64 0 0,0-1-68 0 0,0-1-73 0 0,0 0-79 0 0,0 0-84 0 0,0-1-87 0 0,0-1-94 0 0,-5 3 191 0 0,0-1-75 0 0,3-1-239 0 0,8-4-620 0 0</inkml:trace>
  <inkml:trace contextRef="#ctx0" brushRef="#br4" timeOffset="100042.352">19219 6098 10353 0 0,'0'0'520'0'0,"0"0"-222"0"0,0 0-106 0 0,0 0-68 0 0,0 0-81 0 0,0 0-72 0 0,0 0-120 0 0,0 0-85 0 0,0 0-300 0 0,0 0 389 0 0,0 0 42 0 0,0 0 50 0 0,0 0 47 0 0,0 0 63 0 0,0 0 52 0 0,0 0 370 0 0,0 0-35 0 0,20-3-126 0 0,68-12-8 0 0,-47 6-74 0 0,-8-3-86 0 0,1-4-53 0 0,13-11-51 0 0,-32 18-41 0 0,45-31 74 0 0,-42 26-79 0 0,0 0 0 0 0,-1-1 0 0 0,13-16 0 0 0,-21 21 2 0 0,0-1 0 0 0,-1-1 0 0 0,5-8-2 0 0,5-19 35 0 0,-8 4 23 0 0,-7-2 36 0 0,-8 9 241 0 0,-8 6-50 0 0,-7 5-55 0 0,-5 5-59 0 0,-3 4-65 0 0,-1 3-68 0 0,1 3-73 0 0,2 3-78 0 0,-16 5 154 0 0,2 8 53 0 0,27-8-21 0 0,1 1 0 0 0,0 0 0 0 0,-8 6-73 0 0,-32 31 283 0 0,34-25-127 0 0,1 1 1 0 0,0 1 0 0 0,1 1-1 0 0,0 3-156 0 0,1-1 357 0 0,-11 25-357 0 0,3 6 217 0 0,15-34-100 0 0,1 1 1 0 0,1 0 0 0 0,1 0-1 0 0,1 1 1 0 0,1 3-118 0 0,2 24 186 0 0,8-2-40 0 0,8-1-54 0 0,-10-37-86 0 0,0-1 0 0 0,0 0 1 0 0,6 7-7 0 0,1-1-1 0 0,0 0 0 0 0,0-1 1 0 0,2-1-1 0 0,0 0 0 0 0,0-1 1 0 0,1-1-1 0 0,1 0 0 0 0,-1-1 1 0 0,8 3 0 0 0,0-2-18 0 0,0-1 1 0 0,1 0-1 0 0,0-2 1 0 0,2 0 17 0 0,53 10-96 0 0,3-8-54 0 0,-2-7-66 0 0,-1-4-78 0 0,-38-2 103 0 0,-14-1 24 0 0,-5 1-11 0 0,0-2-50 0 0,-5 1-7 0 0,1-1-48 0 0,-1-1-55 0 0,1 0-62 0 0,-4 1 15 0 0,0 0-51 0 0,0-1-56 0 0,0 0-58 0 0,0-1-63 0 0,-1 1-66 0 0,1-1-71 0 0,0 0-74 0 0,-4 1 41 0 0,0 0-52 0 0,2-1-218 0 0,5-3-584 0 0</inkml:trace>
  <inkml:trace contextRef="#ctx0" brushRef="#br4" timeOffset="96375.815">13855 5680 5921 0 0,'0'0'387'0'0,"0"0"-163"0"0,0 0-10 0 0,0 0-74 0 0,0 0-2 0 0,0 0-51 0 0,0 0 35 0 0,0 0 37 0 0,0 0 44 0 0,0 0 49 0 0,0 0 34 0 0,0 0 305 0 0,0 0-111 0 0,-14-15 6 0 0,-43-45 63 0 0,41 45-19 0 0,2 5-53 0 0,11 9-316 0 0,-1-1 0 0 0,1 0 0 0 0,0 1 0 0 0,-1 0 0 0 0,1 0 0 0 0,-1 0 0 0 0,0 0 0 0 0,0 0-161 0 0,-10-2 599 0 0,1 0-126 0 0,1 1-85 0 0,0 0-76 0 0,1 0-72 0 0,-1 1-64 0 0,0 1-58 0 0,1 0-52 0 0,0 1-46 0 0,-3 1-46 0 0,1 1-46 0 0,-9 2-120 0 0,-27 17-336 0 0,34-14 420 0 0,0 2 59 0 0,-32 24-58 0 0,3 3 36 0 0,20-15 48 0 0,2 1 1 0 0,1 1 0 0 0,0 0-1 0 0,-4 11 23 0 0,10-12-18 0 0,0 1 0 0 0,2 0 0 0 0,1 1 0 0 0,0 1 0 0 0,1 2 18 0 0,-5 28-73 0 0,4 2-35 0 0,6-13 7 0 0,2 0 0 0 0,1 7 101 0 0,3-24-108 0 0,2 1 1 0 0,2 13 107 0 0,8 18-205 0 0,9-3-77 0 0,-16-46 156 0 0,1-1 1 0 0,0 1 0 0 0,7 7 125 0 0,-6-9-123 0 0,0-1 1 0 0,0 0 0 0 0,1-1 0 0 0,5 4 122 0 0,22 12-342 0 0,2-9 69 0 0,2-8 71 0 0,1-8 71 0 0,-2-7 73 0 0,0-6 74 0 0,-3-5 75 0 0,-4-5 77 0 0,-15 8-25 0 0,0-1 1 0 0,10-14-144 0 0,-7 6 199 0 0,12-24-199 0 0,10-31 111 0 0,-7-1-87 0 0,-25 57 91 0 0,-1-1-57 0 0,11-56-35 0 0,-13 46 32 0 0,-3 15 24 0 0,-1 0 48 0 0,0-3 76 0 0,-1 1 83 0 0,0 0 96 0 0,-1-1 111 0 0,0 32-728 0 0,2 0 76 0 0,-1 0 57 0 0,1 0 40 0 0,4 18-66 0 0,11 88 183 0 0,6 1-38 0 0,2 13-46 0 0,-15-73-12 0 0,21 73 7 0 0,-11-51-42 0 0,-2-7-94 0 0,-16-62 120 0 0,4 15-63 0 0,-1-6 8 0 0,0-4-32 0 0,0 1-68 0 0,-1-4-34 0 0,1 0-74 0 0,1-1-88 0 0,0-1-100 0 0,2-1-636 0 0,0-4 73 0 0,-1-4 65 0 0,0-3 54 0 0,3-8-480 0 0,2-11-591 0 0,-8 17 1533 0 0,-1-1-39 0 0,10-18-1173 0 0</inkml:trace>
  <inkml:trace contextRef="#ctx0" brushRef="#br4" timeOffset="96945.824">14281 5794 6353 0 0,'0'0'922'0'0,"0"0"-375"0"0,0 0-253 0 0,0 0-44 0 0,0 0-47 0 0,0 0-51 0 0,0 0-9 0 0,0 0-70 0 0,0 0 17 0 0,0 0 14 0 0,0 0 46 0 0,0 0 47 0 0,0 1-48 0 0,0-1-42 0 0,0 1-36 0 0,0 1-15 0 0,0 6-127 0 0,1-4 94 0 0,1 9-105 0 0,1 1 49 0 0,4 13 72 0 0,3 13 102 0 0,39 172 573 0 0,10 55 124 0 0,-39-140-279 0 0,-15-85-342 0 0,-1 1 40 0 0,-3-31-186 0 0,0-4-13 0 0,-1-2 17 0 0,1-1 22 0 0,-1-1 44 0 0,0-7 105 0 0,0 0-40 0 0,0 0-35 0 0,0 0-35 0 0,1-4 49 0 0,-1 0-99 0 0,1 1-74 0 0,-1-1-40 0 0,1-16-176 0 0,-1 13 150 0 0,0 3 56 0 0,-1 1 35 0 0,-4-83-270 0 0,2-48 3 0 0,5 90 113 0 0,2 1 0 0 0,2-1 117 0 0,0 15-240 0 0,8-27 240 0 0,-7 35-53 0 0,6-23-153 0 0,2 1-1 0 0,3-2 207 0 0,-11 31-60 0 0,1 2-1 0 0,1-1 1 0 0,2-2 60 0 0,-5 9-17 0 0,1 1 1 0 0,0-1 0 0 0,0 1-1 0 0,1 0 1 0 0,5-3 16 0 0,-2 3-145 0 0,0 3 60 0 0,-1 2 53 0 0,1 3 47 0 0,-1 1 41 0 0,-1 3 37 0 0,10 7 174 0 0,-11-4-69 0 0,-1 0-1 0 0,0 1 1 0 0,0 0-1 0 0,-1 0 1 0 0,4 5-198 0 0,5 10 344 0 0,-7-11-209 0 0,34 58 83 0 0,-5 3-62 0 0,-6 3-71 0 0,-5 3-85 0 0,-4 0-95 0 0,-3 1-107 0 0,-3 1-117 0 0,-8-41 111 0 0,-1-1-34 0 0,-6-30 116 0 0,0 0 41 0 0,1 18-44 0 0,0-9 29 0 0,-1-6-28 0 0,0-2-41 0 0,1-1-72 0 0,0-1-28 0 0,0 0-70 0 0,0-1-81 0 0,1 1-89 0 0,-3-8 421 0 0,0 0 1 0 0,0 0-1 0 0,0 1 0 0 0,0-1 0 0 0,0 0 0 0 0,1 0 0 0 0,-1 1 1 0 0,0-1-1 0 0,0 0 0 0 0,0 0 0 0 0,0 1 0 0 0,0-1 0 0 0,1 0 1 0 0,-1 0-1 0 0,0 0 0 0 0,0 1 0 0 0,0-1 0 0 0,1 0 0 0 0,-1 0 1 0 0,0 0-1 0 0,0 0 0 0 0,1 1 0 0 0,-1-1 0 0 0,0 0 0 0 0,0 0 1 0 0,1 0-1 0 0,-1 0 0 0 0,0 0 0 0 0,1 0 0 0 0,-1 0 0 0 0,0 0 1 0 0,0 0-1 0 0,1 0 0 0 0,-1 0 0 0 0,0 0 0 0 0,1 0 0 0 0,-1 0 1 0 0,0 0-1 0 0,0 0 0 0 0,1 0 0 0 0,-1 0 88 0 0,3-2-875 0 0,0-1-161 0 0,-1-1 91 0 0,0 2 517 0 0,-1 0 34 0 0,0-1 37 0 0,0 1 42 0 0,6-25-2282 0 0</inkml:trace>
  <inkml:trace contextRef="#ctx0" brushRef="#br4" timeOffset="97611.367">15852 5663 6161 0 0,'-3'-10'379'0'0,"-1"0"46"0"0,-6-8 529 0 0,2 6-276 0 0,-18-17 1300 0 0,12 18-1158 0 0,2 3-134 0 0,-1 1-63 0 0,-1 1-74 0 0,0 2-106 0 0,7 2-268 0 0,-1 1-35 0 0,1 0-37 0 0,-1 1-40 0 0,-7 1 262 0 0,-1 2-61 0 0,1 1-56 0 0,0 1-49 0 0,-6 6-4 0 0,0 2-84 0 0,1 2-65 0 0,1 2-48 0 0,3-1-57 0 0,1 2 0 0 0,1-1 0 0 0,-6 11 99 0 0,2-2-12 0 0,10-12 47 0 0,1-2 33 0 0,-16 29-68 0 0,-13 35 0 0 0,6 8-33 0 0,22-56-22 0 0,1 1 0 0 0,-2 22 55 0 0,7-29-72 0 0,0-1-1 0 0,1 1 0 0 0,3 21 73 0 0,-1-33-90 0 0,0-1 0 0 0,1 1 0 0 0,1 0 1 0 0,-1-1-1 0 0,1 1 0 0 0,1-1 0 0 0,0 0 0 0 0,0 0 0 0 0,4 4 90 0 0,-3-4-81 0 0,0-2-1 0 0,1 1 0 0 0,1 0 0 0 0,-1-1 0 0 0,1-1 1 0 0,0 1-1 0 0,0-1 0 0 0,1 0 0 0 0,2 1 82 0 0,-1-2-86 0 0,0 0-1 0 0,0 0 1 0 0,0-1-1 0 0,0 0 1 0 0,7 1 86 0 0,-6-2-74 0 0,0-1-1 0 0,1 0 1 0 0,-1-1 0 0 0,1 0-1 0 0,5 0 75 0 0,3-4-55 0 0,-1-3 43 0 0,5-11 57 0 0,-3-5 51 0 0,-12 11-17 0 0,0-1-1 0 0,-1 0 1 0 0,2-6-79 0 0,6-17 100 0 0,1-3-39 0 0,-2-1 0 0 0,-2 0 1 0 0,-1-1-1 0 0,-2-6-61 0 0,-1-4 195 0 0,-1-11-195 0 0,-5 24 102 0 0,-1-1 37 0 0,-1 34-75 0 0,-1-1-59 0 0,1-1-17 0 0,-1 2 32 0 0,1 1 31 0 0,0 0 42 0 0,0 1 26 0 0,1-1 45 0 0,-1 2 50 0 0,1-1 58 0 0,-1 2-39 0 0,2 0-144 0 0,-1 0-54 0 0,-1 0-161 0 0,0 2 45 0 0,0 0 30 0 0,1 3 35 0 0,-1 1 8 0 0,8 52 176 0 0,0 0-43 0 0,5 59 18 0 0,5 27-102 0 0,17 90-88 0 0,-14-136 61 0 0,-14-59-87 0 0,-3-19 35 0 0,-1-7-17 0 0,-1-2-20 0 0,1 0-35 0 0,0-3-13 0 0,0 1-35 0 0,1-1-38 0 0,0 0-44 0 0,-1-4-29 0 0,0-1-50 0 0,0 0-47 0 0,0 0-42 0 0,2 0-272 0 0,0-1-68 0 0,1-2-55 0 0,0 0-38 0 0,10-5-1592 0 0,-9 0 1416 0 0,0-1-50 0 0,0-1 101 0 0,-3 1 264 0 0,1 0-69 0 0,1-3-219 0 0,3-4-569 0 0</inkml:trace>
  <inkml:trace contextRef="#ctx0" brushRef="#br4" timeOffset="98129.358">16369 4974 2904 0 0,'0'0'2169'0'0,"0"0"-1386"0"0,0 0-275 0 0,0 0-62 0 0,0 0 32 0 0,0 0-115 0 0,0 0-45 0 0,0 0 13 0 0,0 0 28 0 0,0 0-75 0 0,0 0 201 0 0,0 0-142 0 0,0 0 73 0 0,0 0 479 0 0,0 0-485 0 0,0 0-58 0 0,0 0-70 0 0,0 0-70 0 0,0 0-63 0 0,0 0-48 0 0,0 1-37 0 0,-4 3-52 0 0,-5 14-98 0 0,3 3 46 0 0,2 26 57 0 0,6-15 57 0 0,2 0-1 0 0,1 4-73 0 0,-1-11 2 0 0,12 84 101 0 0,-2-1 56 0 0,32 298 627 0 0,-36-304-613 0 0,4 54 11 0 0,-7-78-142 0 0,-1 0-41 0 0,-1-28-108 0 0,-1-17-46 0 0,-2-20 42 0 0,0 1-36 0 0,1-1-44 0 0,-1 0-51 0 0,-2-11 350 0 0,1 1-49 0 0,-1-1-46 0 0,1 1-43 0 0,0-1-43 0 0,0 1-40 0 0,0-1-38 0 0,0 0-36 0 0,2 3-287 0 0,0-1-119 0 0,0 0-103 0 0,1 0-88 0 0,-2-2 105 0 0,2-1-37 0 0,-1 0-180 0 0,3-1-495 0 0,4-7-931 0 0,-3-2 866 0 0,-5 6 944 0 0,0-1-35 0 0,4-10-1214 0 0</inkml:trace>
  <inkml:trace contextRef="#ctx0" brushRef="#br4" timeOffset="98643.351">16846 5831 7905 0 0,'0'0'822'0'0,"0"0"-366"0"0,0 0-229 0 0,0 1-95 0 0,-3 16-39 0 0,-9 63 78 0 0,10-57-23 0 0,1-2 34 0 0,2-10-19 0 0,0-1-1 0 0,0 1 0 0 0,1-1 0 0 0,1 0 1 0 0,-1 1-1 0 0,4 5-162 0 0,4 10 253 0 0,-9-23-238 0 0,6 12 44 0 0,1-1-33 0 0,11 10-59 0 0,10 0-122 0 0,-22-19 81 0 0,0-1 0 0 0,1 0-1 0 0,0 0 1 0 0,0-1 0 0 0,5 1 74 0 0,-4-1-78 0 0,0-1 0 0 0,1 0 0 0 0,-1-1 0 0 0,1 0-1 0 0,-1 0 79 0 0,29-3-191 0 0,-7-5 115 0 0,-1-4 106 0 0,-12 1-77 0 0,-1 0 1 0 0,0-1 0 0 0,-1 0 0 0 0,0-1 0 0 0,-1-1 0 0 0,0-1 0 0 0,11-14 46 0 0,22-34-81 0 0,-13 6 88 0 0,-8-3 98 0 0,-15 29-9 0 0,-3-1 35 0 0,-1 1 38 0 0,-2 0 41 0 0,-6 26-65 0 0,1-1-55 0 0,1-10 58 0 0,-2 11-87 0 0,0 0 26 0 0,0 1 40 0 0,0 0 17 0 0,1 0 41 0 0,-1 0 46 0 0,0 0 53 0 0,0 0 58 0 0,0 0 64 0 0,0 0 70 0 0,0-1 76 0 0,0 4 89 0 0,0 0-250 0 0,0 1 41 0 0,0-1-112 0 0,0 2-97 0 0,-1 0-83 0 0,1 0-61 0 0,1 1-72 0 0,-1 6-170 0 0,0-6 134 0 0,0-2 57 0 0,0 0 38 0 0,9 311-109 0 0,11-100 60 0 0,-4-76 120 0 0,17 181-32 0 0,-25-222-68 0 0,-5 17-37 0 0,-4-68 50 0 0,-2 0 40 0 0,1-28-35 0 0,0 0 1 0 0,-2 0-1 0 0,0-1 1 0 0,0 1 0 0 0,-2-1-1 0 0,0 0 1 0 0,0 0 0 0 0,-6 8-56 0 0,-7 4 142 0 0,-2-3 49 0 0,1-10-37 0 0,-2-3-110 0 0,3-5-71 0 0,0-2-40 0 0,-22-1-150 0 0,26-3 92 0 0,0-1-1 0 0,0-1 0 0 0,1 0 0 0 0,-8-3 126 0 0,-2-2-106 0 0,2-1 67 0 0,1-2-236 0 0,0-2 38 0 0,7 3 18 0 0,1 0-1 0 0,0-1 0 0 0,-11-10 220 0 0,0-5-311 0 0,3-3-81 0 0,11 14 157 0 0,1-1-33 0 0,-4-11-266 0 0,8 13 220 0 0,0 0-34 0 0,1-1-38 0 0,1 0-40 0 0,1 0-43 0 0,1 0-46 0 0,0 0-49 0 0,2 0-52 0 0,0-1-54 0 0,2 1-58 0 0,0 0-60 0 0,2-1-62 0 0,1 1-67 0 0,0-1-68 0 0,-2 8 441 0 0,1 0-37 0 0,9-17-1291 0 0,-14 24 1855 0 0</inkml:trace>
  <inkml:trace contextRef="#ctx0" brushRef="#br4" timeOffset="101411.353">16513 7391 2632 0 0,'0'0'970'0'0,"1"0"-63"0"0,-1 0-62 0 0,0 1-58 0 0,0-1-59 0 0,0 0-54 0 0,0 1-54 0 0,0-1-51 0 0,0 0-50 0 0,0 1-48 0 0,1-1-45 0 0,-1 1-44 0 0,0 0-42 0 0,0-1-40 0 0,1 1-38 0 0,-1 0-36 0 0,0-1-21 0 0,0 1-36 0 0,1 1 65 0 0,0-1-121 0 0,-1 1-100 0 0,1 0-79 0 0,0 0-61 0 0,-1 0-63 0 0,2 4-313 0 0,-1-5 350 0 0,-1 2-1 0 0,1-1 127 0 0,-1-1 42 0 0,1 1 68 0 0,-1-1 81 0 0,0 1 91 0 0,1-1 104 0 0,3 25-16 0 0,0-1-77 0 0,1 0-65 0 0,-1 1-52 0 0,3 9-3 0 0,7 50 95 0 0,-10-59-143 0 0,-1 1 34 0 0,13 149 1195 0 0,-8 30-1327 0 0,-7-109 276 0 0,-1-1-72 0 0,0 1-97 0 0,-1-49-98 0 0,1 0-33 0 0,-1 9-53 0 0,0 1-57 0 0,1-1-62 0 0,0 0-67 0 0,0-54 139 0 0,-1 3-17 0 0,1 7-127 0 0,0-8 137 0 0,0-1-41 0 0,1-1-10 0 0,-1 0-43 0 0,2-1-50 0 0,-1 0-57 0 0,0-1-560 0 0,0-1 71 0 0,-1 1 67 0 0,1-1 64 0 0,0 0 60 0 0,0 0 58 0 0,0 0 53 0 0,-1 0 51 0 0,1-1 47 0 0,0 1 44 0 0,0-1 41 0 0,0 1 37 0 0,0-2-202 0 0,1 0 109 0 0,-1 1 127 0 0,0-1 42 0 0,3-3-406 0 0,-3 3 308 0 0,0 0-103 0 0,0 1 161 0 0,-1 0-42 0 0,0 1 149 0 0,3-7-751 0 0,1-4-615 0 0</inkml:trace>
  <inkml:trace contextRef="#ctx0" brushRef="#br4" timeOffset="102012.363">16001 8312 5849 0 0,'0'0'778'0'0,"0"0"-333"0"0,0 0-219 0 0,0 0-40 0 0,0 0-39 0 0,0 0-34 0 0,0 0 24 0 0,0 0-79 0 0,0 0-3 0 0,0 0 14 0 0,0 0 52 0 0,0 0 55 0 0,0 0 44 0 0,0 0 286 0 0,0 0-35 0 0,0 0-291 0 0,0 0-63 0 0,-1 0-65 0 0,3 4-42 0 0,3 3 88 0 0,2 1 43 0 0,19 15 388 0 0,-16-14-334 0 0,0 0-46 0 0,38 40 390 0 0,-1 1-78 0 0,0 2-71 0 0,-1 0-61 0 0,5 7-20 0 0,2-1-52 0 0,-44-48-247 0 0,1 0 46 0 0,25 22 254 0 0,-19-19-209 0 0,-6-7-75 0 0,-1 0-37 0 0,8 0-165 0 0,-1-6 63 0 0,0-5 53 0 0,-1-5 43 0 0,8-10 52 0 0,6-15 84 0 0,-18 20-67 0 0,31-40 34 0 0,17-33-66 0 0,-1 1-42 0 0,-44 67-32 0 0,57-77-12 0 0,-52 73 23 0 0,5-5-70 0 0,2 1-97 0 0,-13 15 60 0 0,0 0-35 0 0,1 1-40 0 0,0 0-42 0 0,-14 12 155 0 0,1-1-54 0 0,0 0 51 0 0,1 0 45 0 0,-1 0 36 0 0,2-1 45 0 0,4-3 126 0 0,-4 4-147 0 0,-1-1-61 0 0,-1 1-9 0 0,1 1-33 0 0,-1-1-38 0 0,0 1-42 0 0,0-1-46 0 0,0 1-52 0 0,1 0-54 0 0,-1 0-61 0 0,-1 0-63 0 0,1 0-69 0 0,0 0-73 0 0,-1 1-77 0 0,1-1-81 0 0,-1 1-87 0 0,1 0-89 0 0,-1 0-96 0 0,0 0 402 0 0,0-1-66 0 0,0 0-205 0 0,0 1-527 0 0</inkml:trace>
  <inkml:trace contextRef="#ctx0" brushRef="#br5" timeOffset="111766.355">13577 10225 6553 0 0,'0'0'933'0'0,"0"0"-396"0"0,0 0-260 0 0,0 0-45 0 0,0 0-41 0 0,0 0-36 0 0,0 0 33 0 0,0 0 16 0 0,0 0 113 0 0,0 0 40 0 0,0 0 79 0 0,0 0 52 0 0,0 0-44 0 0,0 0-287 0 0,0 0-48 0 0,-2 0-3 0 0,1 1-95 0 0,0-1-1 0 0,1 0 1 0 0,-1 0 0 0 0,1 0 0 0 0,-1 0-1 0 0,1 1 1 0 0,-1-1 0 0 0,1 0 0 0 0,-1 0 0 0 0,1 1-1 0 0,0-1 1 0 0,-1 0 0 0 0,1 1 0 0 0,-1-1 0 0 0,1 1-1 0 0,0-1 1 0 0,-1 0 0 0 0,1 1 0 0 0,0-1-1 0 0,-1 1 1 0 0,1-1 0 0 0,0 1 0 0 0,0-1 0 0 0,0 1-1 0 0,-1-1 1 0 0,1 1 0 0 0,0-1-11 0 0,-5 25 361 0 0,4 12 85 0 0,2-14-186 0 0,-1-8-84 0 0,0 36 82 0 0,0-1-41 0 0,1 51 116 0 0,0 0-114 0 0,0 1-81 0 0,3 181 72 0 0,-4-162-76 0 0,0-20-114 0 0,0-68-51 0 0,0 0-52 0 0,0-32-3 0 0,0-1 20 0 0,0 0 41 0 0,0-2 65 0 0,0-2 133 0 0,0-8 381 0 0,0 8-448 0 0,0 2-74 0 0,0-24 235 0 0,1 0-76 0 0,1 0-66 0 0,0 1-57 0 0,2-11-51 0 0,1 1-67 0 0,3-8-271 0 0,9-27 321 0 0,-2 20-53 0 0,10-21-148 0 0,-10 34-171 0 0,15-27 372 0 0,-17 40-122 0 0,1 1 0 0 0,1 1 0 0 0,3-3 122 0 0,-3 7-93 0 0,0 1-1 0 0,6-5 94 0 0,45-37-157 0 0,-20 20 7 0 0,14-7 150 0 0,-4 9-86 0 0,3 4-37 0 0,-19 14 9 0 0,1 3-34 0 0,-30 12 128 0 0,0 1-73 0 0,1 0-70 0 0,0 1-71 0 0,1 0-68 0 0,-1 0-69 0 0,1 1-66 0 0,0 1-66 0 0,0 0-65 0 0,-1 0-63 0 0,1 0-63 0 0,-1 1-62 0 0,0 0-60 0 0,0 0-60 0 0,0 0-58 0 0,-1 1-57 0 0,-6-1 345 0 0,2 1-404 0 0,-7-2 1046 0 0</inkml:trace>
  <inkml:trace contextRef="#ctx0" brushRef="#br5" timeOffset="112309.37">14465 10863 9517 0 0,'0'0'811'0'0,"0"0"-583"0"0,0 0-36 0 0,0 0-14 0 0,0 0-68 0 0,0 0-64 0 0,0 0-62 0 0,0 0-119 0 0,0 0-198 0 0,0 0 63 0 0,0 0 56 0 0,0 0 71 0 0,0 0 52 0 0,0 0-15 0 0,0 0 99 0 0,16 1 115 0 0,5 0-78 0 0,8 1 0 0 0,-1-1 1 0 0,9-2-31 0 0,-23 0 26 0 0,0 0 1 0 0,0-2 0 0 0,0 1-1 0 0,3-3-26 0 0,3-1 67 0 0,0-2-1 0 0,0 0 1 0 0,0-1-1 0 0,3-3-66 0 0,14-10 273 0 0,23-18-273 0 0,-2-3 119 0 0,-5 1-50 0 0,0-4-44 0 0,-40 33-38 0 0,-1-1 0 0 0,8-12 13 0 0,-13 17-18 0 0,-2 0 0 0 0,1 0 0 0 0,-1-1 1 0 0,0 0-1 0 0,-1-1 18 0 0,-3 8 44 0 0,0 1 0 0 0,0-1 0 0 0,0 0-1 0 0,-1 1 1 0 0,1-1 0 0 0,-1 0 0 0 0,0 0 0 0 0,0 0 0 0 0,0 0 0 0 0,0 1 0 0 0,0-1-1 0 0,0 0 1 0 0,-1-2-44 0 0,0 3 52 0 0,0 0-1 0 0,0-1 0 0 0,0 1 0 0 0,-1 0 0 0 0,1 0 1 0 0,0 0-1 0 0,-1 0 0 0 0,0 0 0 0 0,1 0 1 0 0,-1 0-1 0 0,0 1 0 0 0,0-1 0 0 0,0 1 0 0 0,0-1 1 0 0,0 1-1 0 0,0-1 0 0 0,0 1 0 0 0,-1 0 1 0 0,-1 0-52 0 0,-24-8 473 0 0,-3 7-49 0 0,12 2-184 0 0,0 3-45 0 0,-16 7 126 0 0,0 6-97 0 0,2 5-76 0 0,1 3-57 0 0,3 3-1 0 0,1 0 0 0 0,-24 31-90 0 0,-10 23 79 0 0,39-46-2 0 0,1 1 1 0 0,2 1 0 0 0,1 1 0 0 0,-8 27-78 0 0,2 15 50 0 0,18-46-14 0 0,2 0-62 0 0,5 14-102 0 0,7-1-75 0 0,-4-37 143 0 0,0-1 0 0 0,0 1 0 0 0,1-1 0 0 0,0 0 0 0 0,1 1 0 0 0,0-2 0 0 0,0 1 1 0 0,3 1 59 0 0,-1-1-63 0 0,0 0 0 0 0,1-1 0 0 0,1 0 0 0 0,7 7 63 0 0,-1-4-90 0 0,-1-1 0 0 0,2-1-1 0 0,-1 0 1 0 0,1-1-1 0 0,1 0 1 0 0,5 1 90 0 0,0-2-212 0 0,1 0-1 0 0,16 2 213 0 0,16-1-332 0 0,0-4-73 0 0,0-3-91 0 0,0-2-111 0 0,-21-2 72 0 0,-10 0-39 0 0,0-2 0 0 0,7-2 574 0 0,-4-1-451 0 0,3-1-100 0 0,-1-3-96 0 0,-13 6 234 0 0,0-2-44 0 0,0 1-50 0 0,-1-1-53 0 0,1 0-60 0 0,-1-1-63 0 0,1 0-70 0 0,-1 0-74 0 0,4-4-316 0 0,13-9-692 0 0</inkml:trace>
  <inkml:trace contextRef="#ctx0" brushRef="#br5" timeOffset="112612.379">15665 10675 9025 0 0,'0'0'1046'0'0,"0"0"-419"0"0,0 0-302 0 0,0 0-34 0 0,-1 0 196 0 0,1 1-113 0 0,0-1-97 0 0,0 0-132 0 0,-1 1-34 0 0,1 0 30 0 0,-2 4 54 0 0,2-3-105 0 0,0-1 49 0 0,0 20 316 0 0,1-1-110 0 0,1 1-94 0 0,0-1-81 0 0,2 3-54 0 0,0 1-74 0 0,1 4-55 0 0,3 15-53 0 0,1 0 66 0 0,-4-15 101 0 0,54 261 17 0 0,-27-142-108 0 0,-11-51-11 0 0,18 100-67 0 0,-36-179-8 0 0,0 1 39 0 0,7 35 41 0 0,-5-20-14 0 0,-1-12-47 0 0,-1-2-40 0 0,0-1-59 0 0,0-3-28 0 0,-1-1-57 0 0,1 1-64 0 0,-1 0-72 0 0,0-8-2106 0 0,0-10 1318 0 0,-2-2 101 0 0,1 2 583 0 0,-1 0 40 0 0,1-1 44 0 0,-1 1 51 0 0,0 0 53 0 0,0 1 61 0 0,0 0 63 0 0,0 1 70 0 0,0-14-1247 0 0,0 9 871 0 0,0-2-33 0 0,0 0-45 0 0,0-2-38 0 0,0-2-155 0 0,0-8-414 0 0</inkml:trace>
  <inkml:trace contextRef="#ctx0" brushRef="#br5" timeOffset="112943.388">15473 10767 10009 0 0,'0'0'880'0'0,"0"0"-337"0"0,0 0 41 0 0,0 0-346 0 0,0 0-44 0 0,0 0-48 0 0,0 0-40 0 0,0 0 21 0 0,0-16-17 0 0,-2 3-86 0 0,1 6-16 0 0,1 1 0 0 0,-1-1 0 0 0,1 0 0 0 0,0 1 0 0 0,1-1 0 0 0,0 1 0 0 0,1-5-8 0 0,6-10 54 0 0,7 0 38 0 0,30-21 109 0 0,4 5-44 0 0,-17 16-54 0 0,2 1 1 0 0,9-3-104 0 0,50-18 93 0 0,47-8-9 0 0,-25 18-118 0 0,-74 24-16 0 0,-1 0 0 0 0,2 3 50 0 0,-20 2-29 0 0,0 1 0 0 0,0 1-1 0 0,0 1 1 0 0,0 1 0 0 0,0 1 0 0 0,0 1 0 0 0,0 1 0 0 0,-1 0 0 0 0,20 9 29 0 0,-10 1-49 0 0,-3 3 41 0 0,-18-10 31 0 0,0 0-1 0 0,-1 0 1 0 0,-1 1-1 0 0,3 2-22 0 0,13 20 110 0 0,-6 3 34 0 0,-1 11 63 0 0,-13-31-88 0 0,0 1-1 0 0,-2 0 1 0 0,2 13-119 0 0,-3 33 91 0 0,-5-2-102 0 0,-5-1-66 0 0,2-32-7 0 0,0 1-1 0 0,-2-1 0 0 0,-10 22 85 0 0,0-10-51 0 0,-1-2 33 0 0,-8 6 56 0 0,-3-1 84 0 0,-23 18 70 0 0,-6-3-75 0 0,-5-6-66 0 0,-4-4-55 0 0,-18 1-59 0 0,-4-9-47 0 0,53-24 36 0 0,-1-3 0 0 0,-1-1 0 0 0,1-2 0 0 0,-2-1 0 0 0,1-3 1 0 0,-8 0 73 0 0,47-4-13 0 0,-7 0-58 0 0,0 0 36 0 0,-18-1 21 0 0,15 0-18 0 0,-1-2-91 0 0,5 0-24 0 0,2 0-70 0 0,0-2-84 0 0,1 0-96 0 0,2-2-112 0 0,1 0-124 0 0,1 2 266 0 0,1 1-36 0 0,0-1-38 0 0,0-1-40 0 0,1 0-116 0 0,1 0 36 0 0,4-6-472 0 0,2 1 100 0 0,1 1 72 0 0,22-16-1391 0 0,-19 17 1252 0 0,-12 8 881 0 0,13-9-851 0 0,8-4-426 0 0,-22 13 1363 0 0</inkml:trace>
  <inkml:trace contextRef="#ctx0" brushRef="#br5" timeOffset="113363.352">17008 10747 8921 0 0,'-4'0'581'0'0,"-1"1"-49"0"0,1 0-49 0 0,-1 0-45 0 0,1 0-43 0 0,0 1-40 0 0,-1 0-38 0 0,1 0-37 0 0,-5 3 184 0 0,1 1-113 0 0,0 1-95 0 0,0 0-76 0 0,0 2-43 0 0,-14 16 105 0 0,14-14-93 0 0,1-1 62 0 0,1-1 110 0 0,-6 10-65 0 0,1 0-61 0 0,1 1-53 0 0,2 0-46 0 0,-1 5-29 0 0,2 0-41 0 0,3-8-34 0 0,1 0 0 0 0,1 1 0 0 0,0 10 8 0 0,2-9-73 0 0,0 0 0 0 0,3 17 73 0 0,-1-23-54 0 0,1-1 1 0 0,-1 0-1 0 0,2 0 1 0 0,3 9 53 0 0,-3-12-52 0 0,0-1-1 0 0,0 0 1 0 0,1-1 0 0 0,0 1 0 0 0,0-1 0 0 0,6 7 52 0 0,16 11-204 0 0,7-5-36 0 0,0-7 59 0 0,1-7 33 0 0,-26-5 111 0 0,1-1 1 0 0,-1 0-1 0 0,1-1 1 0 0,-1 0-1 0 0,0 0 0 0 0,5-2 37 0 0,-3 0-28 0 0,0-1-1 0 0,0 0 0 0 0,0-1 0 0 0,0 0 1 0 0,-1 0-1 0 0,1-1 0 0 0,-2-1 0 0 0,1 0 1 0 0,-1 0-1 0 0,0-1 0 0 0,1 0 29 0 0,9-12-15 0 0,-1-1-1 0 0,-1 0 1 0 0,0-2-1 0 0,-2 1 0 0 0,-1-2 1 0 0,0 0-1 0 0,-2-1 1 0 0,-1 0-1 0 0,-1 0 1 0 0,-1-1-1 0 0,-1-3 16 0 0,-3 8-22 0 0,0 0 0 0 0,-2 0 0 0 0,0-1 0 0 0,-2 0-1 0 0,0 1 1 0 0,-3-16 22 0 0,1 21-18 0 0,-1 1-1 0 0,-1-1 1 0 0,0 1-1 0 0,-1 0 1 0 0,-1 0-1 0 0,-1 0 1 0 0,0 0-1 0 0,-1 1 1 0 0,-3-5 18 0 0,-9-8-7 0 0,-3 5 48 0 0,16 18-17 0 0,0-1 0 0 0,-1 1 0 0 0,1 1 0 0 0,-1-1 0 0 0,0 1 0 0 0,0 0 0 0 0,0 1 0 0 0,0-1 0 0 0,0 1 1 0 0,-8 0-25 0 0,-30-1 87 0 0,-1 10-95 0 0,15 2-76 0 0,1 3-83 0 0,5 1-93 0 0,-2 2 68 0 0,2 1 59 0 0,2-1-10 0 0,1 1 1 0 0,-3 4 142 0 0,-3 6-145 0 0,9-6 2 0 0,2 1-41 0 0,2 2-53 0 0,2 0-65 0 0,3 1-77 0 0,2 0-86 0 0,4 2-101 0 0,3 0-110 0 0,2-21 341 0 0,-1 1-1 0 0,1-1 1 0 0,0 1-1 0 0,0-1 0 0 0,1 1 1 0 0,1 3 335 0 0,1 0-480 0 0,1-1-47 0 0,1 0-130 0 0,2 1-91 0 0,1-2-112 0 0,-4-3 384 0 0,0 0-36 0 0,38 17-2270 0 0</inkml:trace>
  <inkml:trace contextRef="#ctx0" brushRef="#br5" timeOffset="113732.43">17727 10599 10821 0 0,'0'0'650'0'0,"0"0"-250"0"0,0 0-103 0 0,0 0-46 0 0,0 0-13 0 0,0 0-77 0 0,0 0-64 0 0,0 0-53 0 0,0 0-45 0 0,0 0 42 0 0,0 2 128 0 0,2 14 242 0 0,-1 0-229 0 0,8 49 348 0 0,0-22-248 0 0,12 32-210 0 0,17 36-71 0 0,-9-28 29 0 0,-12-27 55 0 0,-5-9 49 0 0,-2 0 74 0 0,-12-56 209 0 0,2-1-86 0 0,-1-1-80 0 0,1-1-71 0 0,0-7-28 0 0,2-1-118 0 0,0-1-91 0 0,0-1-67 0 0,8-41-354 0 0,-4 36 318 0 0,-3 13 107 0 0,1 0 36 0 0,-1 0 43 0 0,1 2 52 0 0,5-14-54 0 0,0 1-42 0 0,1 1-38 0 0,1 0-35 0 0,4-5-58 0 0,1 2-37 0 0,9-12-149 0 0,4 2-44 0 0,-13 18-23 0 0,1 1 0 0 0,15-12 402 0 0,18-8-496 0 0,-5 10 154 0 0,3 5 97 0 0,32-7-52 0 0,-25 14 1 0 0,-32 10 127 0 0,0 0-35 0 0,0 1-41 0 0,0 0-47 0 0,-3 2 9 0 0,-1-1-39 0 0,0 1-43 0 0,0 0-46 0 0,0 0-50 0 0,0 1-52 0 0,0-1-57 0 0,-1 1-58 0 0,1 0-335 0 0,6 0-624 0 0</inkml:trace>
  <inkml:trace contextRef="#ctx0" brushRef="#br5" timeOffset="114030.357">19092 9659 11721 0 0,'0'0'1051'0'0,"0"0"-444"0"0,0 0-291 0 0,0 0-46 0 0,0 0 171 0 0,0 0-146 0 0,0 0 99 0 0,0 0 226 0 0,0 0-52 0 0,0 0-266 0 0,0 0-159 0 0,1 1-69 0 0,0 16-21 0 0,0 8-35 0 0,2 8 74 0 0,11 98 407 0 0,-8-75-346 0 0,27 245 85 0 0,-14-99-121 0 0,-3-32-88 0 0,1 0-92 0 0,-8-85-13 0 0,2-1-34 0 0,0 0-38 0 0,2-1-42 0 0,-4-12-264 0 0,-8-57 312 0 0,1 1-44 0 0,0 0-56 0 0,0-1-70 0 0,0 0-80 0 0,0 0-94 0 0,1 0-105 0 0,1 0-119 0 0,-4-13 541 0 0,0 0 34 0 0,0 0-53 0 0,1 1 89 0 0,0 3-43 0 0,0-3 37 0 0,-1 0-64 0 0,1 0-106 0 0,0-1 64 0 0,-1 0-47 0 0,1 0-54 0 0,0-1-58 0 0,-1 1-66 0 0,1-1-69 0 0,0 1-76 0 0,0-1-81 0 0,0 0-25 0 0,-1 0-41 0 0,2-2-425 0 0,-1-1-50 0 0,1-6-441 0 0,3-10-867 0 0</inkml:trace>
  <inkml:trace contextRef="#ctx0" brushRef="#br5" timeOffset="114276.354">18702 10403 14961 0 0,'0'0'751'0'0,"1"0"-299"0"0,-1 0-131 0 0,1 0-68 0 0,26 0-417 0 0,1-1 42 0 0,-1 0 39 0 0,0 0 34 0 0,14-2 34 0 0,0-1 56 0 0,42-6 160 0 0,31-6 179 0 0,-65 8-244 0 0,4-1-41 0 0,0 0-91 0 0,-19 3-63 0 0,0 0-60 0 0,-8 2-75 0 0,-1-1 58 0 0,1 1 49 0 0,0-1 43 0 0,25-4 49 0 0,69-13 176 0 0,-83 14-166 0 0,0 1-58 0 0,-14 3-19 0 0,-1-1-32 0 0,0 1-38 0 0,0-1-42 0 0,-3 1-6 0 0,-1 0-35 0 0,0 0-39 0 0,1 0-39 0 0,-1 1-44 0 0,1-1-45 0 0,-1-1-49 0 0,0 1-51 0 0,1 0-54 0 0,-1 0-56 0 0,0 0-60 0 0,0 0-61 0 0,0 0-65 0 0,0-1-67 0 0,0 1-69 0 0,0 0-74 0 0,-8 1-6 0 0,-1 1-54 0 0,2-1-262 0 0,4-1-713 0 0</inkml:trace>
  <inkml:trace contextRef="#ctx0" brushRef="#br2" timeOffset="183529.294">10700 10846 3132 0 0,'0'0'830'0'0,"0"0"-100"0"0,1-1-96 0 0,-1 1-88 0 0,1-1-83 0 0,0 1-77 0 0,0 0-72 0 0,1-1-66 0 0,-1 0-29 0 0,1 1-76 0 0,0-1-66 0 0,0 0-56 0 0,1 1-57 0 0,-1-1-49 0 0,6-2-293 0 0,-4 2 212 0 0,-3 0 132 0 0,1 1 47 0 0,0-1 96 0 0,-1 1-9 0 0,-1 0 36 0 0,18-8-58 0 0,-1 0 0 0 0,0-1 0 0 0,-1 0-1 0 0,0-2 1 0 0,-1 0 0 0 0,0 0 0 0 0,2-4-78 0 0,40-40 226 0 0,-4-1-103 0 0,-19 11-92 0 0,-15 14 85 0 0,-5 4 82 0 0,-7 13-54 0 0,-1 0 34 0 0,3-5-57 0 0,0 0-44 0 0,3-4-29 0 0,6-10-31 0 0,-6 13-14 0 0,9-18 35 0 0,-1 0 53 0 0,-2-2 67 0 0,-2-2 82 0 0,-5 8-10 0 0,2 0-52 0 0,-1 2-58 0 0,-1 0-42 0 0,60-159 170 0 0,-61 158-225 0 0,6-18 107 0 0,-8 25 23 0 0,-2 0-1 0 0,-1 0 1 0 0,1-17-153 0 0,-3 13 195 0 0,0 0-36 0 0,2-30 68 0 0,3-20-62 0 0,6-107 34 0 0,-12 129-72 0 0,-1 0 82 0 0,-2 13-58 0 0,0 1-39 0 0,-4-45 21 0 0,0 18-93 0 0,2-36-41 0 0,1 44 174 0 0,-5-13-173 0 0,1 9 104 0 0,-5-76 7 0 0,-3-26 1 0 0,10 127-8 0 0,-2 0 0 0 0,-11-39-104 0 0,-6 0 60 0 0,-2 2-37 0 0,-5-17 1 0 0,7 19 101 0 0,-22-43-125 0 0,33 88 8 0 0,-7-30-8 0 0,9 27-11 0 0,-10-22 11 0 0,1 6-2 0 0,2-1-1 0 0,0-10 3 0 0,-14-67 53 0 0,-8-34 70 0 0,7 57-83 0 0,-19-54-16 0 0,36 115-14 0 0,-3-20-10 0 0,-10-33 14 0 0,-52-166-51 0 0,73 239 30 0 0,-44-171-110 0 0,-17-100 83 0 0,55 244 23 0 0,-12-26 11 0 0,-9-35-8 0 0,-3-27 18 0 0,-5 1-33 0 0,-17-64-62 0 0,-10-13 100 0 0,26 84-10 0 0,0 9 22 0 0,24 54-12 0 0,-4-14 34 0 0,4 0 0 0 0,3-4-49 0 0,-27-176-102 0 0,31 190 6 0 0,-8-64 54 0 0,10 9-143 0 0,6-172-97 0 0,4 243 213 0 0,1 4-18 0 0,3 0-1 0 0,2 0 0 0 0,3-3 88 0 0,10-35-39 0 0,-3 20-82 0 0,5-36 65 0 0,-5 24 12 0 0,-5 28-34 0 0,9-44 57 0 0,-3 9 6 0 0,-3 31-23 0 0,-6 31 34 0 0,14-48-132 0 0,-12 45 113 0 0,2-8-15 0 0,5-19 63 0 0,-2 6-43 0 0,-5 17-82 0 0,17-50-60 0 0,9-30-94 0 0,13-22 254 0 0,-29 93-162 0 0,8-14 162 0 0,-11 28-31 0 0,9-13 77 0 0,1-2-8 0 0,-10 15-83 0 0,-2 5 37 0 0,2 0-36 0 0,10-5-146 0 0,0 1-1 0 0,17-14 191 0 0,-11 13-79 0 0,-6 5 31 0 0,1 2-1 0 0,1 2 1 0 0,1 0 0 0 0,6-2 48 0 0,32-15-199 0 0,32-11 199 0 0,-53 28-103 0 0,0 0 38 0 0,34-12 22 0 0,113-33 36 0 0,-133 49-33 0 0,-1 2-44 0 0,66-9 11 0 0,-71 16 4 0 0,-25 5-8 0 0,1 1-39 0 0,0 1-47 0 0,0 0-57 0 0,-23 2 226 0 0,13 5 90 0 0,-16-4-117 0 0,0 0-55 0 0,-4-2-539 0 0,1 1 57 0 0,0-1 53 0 0,0 1 52 0 0,-1-1 46 0 0,1 0 45 0 0,1 1 40 0 0,-1-1 37 0 0,0 0-13 0 0,1 0 44 0 0,3 0-150 0 0,1 0 53 0 0,3-1-73 0 0,-5 1 165 0 0,-1-1-75 0 0,-1 1 49 0 0,0 0-64 0 0,4 0-188 0 0,4 0-326 0 0</inkml:trace>
  <inkml:trace contextRef="#ctx0" brushRef="#br2" timeOffset="184835.291">11689 617 80 0 0,'-2'-2'1030'0'0,"0"1"-421"0"0,-1 0-38 0 0,1 0-35 0 0,0 0-34 0 0,-1-1-33 0 0,-1 0 376 0 0,-1-1-114 0 0,0 0-102 0 0,1 1-91 0 0,-1-1-78 0 0,-1-1 47 0 0,0 1-89 0 0,0-1-25 0 0,-9-4 433 0 0,9 6-493 0 0,2 0-42 0 0,0 1 42 0 0,0-1 52 0 0,0 1 63 0 0,5 2-839 0 0,1-1 46 0 0,-1 1 45 0 0,1 0 42 0 0,0 0 38 0 0,0 0 37 0 0,2 2-85 0 0,-1-2 163 0 0,-1 1 36 0 0,4 2 22 0 0,1 1 107 0 0,3 3 135 0 0,-3-2-77 0 0,-3-2-105 0 0,0-2-68 0 0,-1 0-75 0 0,12 8 148 0 0,1 0 0 0 0,0-2 0 0 0,2 1-18 0 0,7 2 63 0 0,0-2 1 0 0,1-1 0 0 0,7 1-64 0 0,20 3 215 0 0,9-2-215 0 0,14 0 98 0 0,7 2-84 0 0,-46-6 5 0 0,52 4 115 0 0,-35-8-131 0 0,-52-2 12 0 0,5 0-13 0 0,-4 1-44 0 0,1-1-33 0 0,-1 1-39 0 0,1 0-41 0 0,0 1-46 0 0,1 0-51 0 0,-4-2 200 0 0,-1 1 42 0 0,0 0 60 0 0,0-1 40 0 0,0 0 248 0 0,1 1-95 0 0,-2 0-84 0 0,1 0-68 0 0,-1 0-58 0 0,0 1-40 0 0,-3 4-203 0 0,3-5 218 0 0,1-1 98 0 0,-18 24 197 0 0,1-1-84 0 0,-1 0-71 0 0,0-1-56 0 0,-5 8-31 0 0,-30 40-4 0 0,23-25 53 0 0,-38 68 202 0 0,5 3-117 0 0,33-57-146 0 0,1 1-36 0 0,1-1-36 0 0,0 1-39 0 0,22-48-14 0 0,0 2 47 0 0,0-1 40 0 0,-13 31 130 0 0,12-25-110 0 0,0 5-91 0 0,4-13-26 0 0,1 1-47 0 0,-1 0-56 0 0,2 0-64 0 0,0 0-69 0 0,1 0-79 0 0,0-11-35 0 0,0-1 64 0 0,1 1 54 0 0,0 0 46 0 0,2 0-167 0 0,5 2-442 0 0,-5-3 549 0 0,0 1-74 0 0,-1-1 119 0 0,-1 0-40 0 0,1 1-47 0 0,-1-1-50 0 0,0 0-61 0 0,0 0-62 0 0,0 0-68 0 0,0 1-74 0 0,0-1-314 0 0,1 0-592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19:04:31.185"/>
    </inkml:context>
    <inkml:brush xml:id="br0">
      <inkml:brushProperty name="width" value="0.2" units="cm"/>
      <inkml:brushProperty name="height" value="0.2" units="cm"/>
    </inkml:brush>
  </inkml:definitions>
  <inkml:trace contextRef="#ctx0" brushRef="#br0">12368 8196 6081 0 0,'6'-23'5123'0'0,"20"-2"-5166"0"0,-10 12 8 0 0,68-42-31 0 0,164-124 726 0 0,12-54 551 0 0,-108 62-588 0 0,23-81-397 0 0,-132 180 111 0 0,-3-2 1 0 0,25-67-338 0 0,-3-28 369 0 0,19-143-16 0 0,-38 133 175 0 0,19-170-528 0 0,-1-62 372 0 0,-43 284-190 0 0,-6 0-1 0 0,-5-48-181 0 0,-8-259 433 0 0,-27 138-114 0 0,11 80-186 0 0,-12-101 268 0 0,-19 50-264 0 0,-4 67 44 0 0,-26-16 42 0 0,58 173-168 0 0,-1 0 1 0 0,-3 1-1 0 0,-1 1 0 0 0,-9-10-55 0 0,-32-53 22 0 0,-175-239 33 0 0,119 194-81 0 0,-7 6 0 0 0,-5 5 1 0 0,-132-101 25 0 0,142 133-54 0 0,-6 6 1 0 0,-106-60 53 0 0,-207-116-5 0 0,85 82 303 0 0,230 130-314 0 0,-2 6 1 0 0,-3 5 0 0 0,-49-8 15 0 0,-411-114 96 0 0,93 31-76 0 0,14 16 66 0 0,-48-22-46 0 0,345 103-227 0 0,-1 9 0 0 0,-2 8 0 0 0,-38 5 187 0 0,-26 14 33 0 0,-173 4-373 0 0,-103 37 270 0 0,263 4-166 0 0,2 12 0 0 0,-79 31 236 0 0,233-51 13 0 0,-510 80 54 0 0,454-67-255 0 0,2 7 0 0 0,-116 50 188 0 0,-144 81 36 0 0,-89 18-6 0 0,144-26-132 0 0,32-17 96 0 0,67-24-178 0 0,-93 68 184 0 0,47-23 84 0 0,5 6-201 0 0,129-71 272 0 0,-31-31-115 0 0,150-57-90 0 0,-486 132 109 0 0,448-127-103 0 0,103-25-15 0 0,1 0-5 0 0,0 0-26 0 0,0 0 7 0 0,0 0 24 0 0,0 0 39 0 0,0 0 11 0 0,0 0 27 0 0,0 0 52 0 0,0 0-13 0 0,0 0-37 0 0,0 0-2 0 0,0 0 21 0 0,0 0-12 0 0,0 0 20 0 0,0 0-27 0 0,-7 0-2292 0 0,3 0-6360 0 0,-2 1 6917 0 0,4 1-723 0 0</inkml:trace>
  <inkml:trace contextRef="#ctx0" brushRef="#br0" timeOffset="1413">754 1360 2780 0 0,'0'0'1048'0'0,"-11"4"1511"0"0,-31 39-1421 0 0,-80 103 773 0 0,34-36-1326 0 0,7 3 0 0 0,-34 64-585 0 0,-91 76 1108 0 0,176-208-1350 0 0,23-33 166 0 0,-45 44 762 0 0,60-61 240 0 0,40-10-1500 0 0,192 33 704 0 0,19 26 308 0 0,1-12-1 0 0,32-9-437 0 0,-193-18-446 0 0,1 5-1 0 0,91 21 447 0 0,-189-30 62 0 0,-2-1 56 0 0,0 0 94 0 0,0 0-23 0 0,0 0-272 0 0,0 0-176 0 0,0 0-20 0 0,0 0-48 0 0,0 0-166 0 0,21-22-5958 0 0,-4 5 2608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76"/>
    </inkml:context>
    <inkml:brush xml:id="br0">
      <inkml:brushProperty name="width" value="0.1" units="cm"/>
      <inkml:brushProperty name="height" value="0.1" units="cm"/>
    </inkml:brush>
  </inkml:definitions>
  <inkml:trace contextRef="#ctx0" brushRef="#br0">4 542 4048 0 0,'-3'78'2834'0'0,"27"-44"-1857"0"0,3 82 778 0 0,-22-72-1589 0 0,6 95-55 0 0,3 63-208 0 0,-13-58-12 0 0,2-139 74 0 0,-2-5 172 0 0,-1-16 870 0 0,1-36-1099 0 0,2 2 0 0 0,2-1 0 0 0,4 0 1 0 0,1 1-1 0 0,2 0 0 0 0,2 1 0 0 0,3 1 0 0 0,2 0 0 0 0,1 2 0 0 0,5-4 92 0 0,-17 34-50 0 0,1 0 0 0 0,1 1 1 0 0,0 0-1 0 0,0 0 0 0 0,2 1 0 0 0,0 0 1 0 0,0 1-1 0 0,2 1 0 0 0,0 0 0 0 0,0 1 1 0 0,15-9 49 0 0,-27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0,2 0-1 0 0,-2 0 0 0 0,0 0 0 0 0,0 0 0 0 0,1 0 0 0 0,-1-1 0 0 0,-1 2 7 0 0,10 18 252 0 0,49 184 350 0 0,-46-151-441 0 0,29 136-129 0 0,-25-116 28 0 0,-9-78 760 0 0,61-232 158 0 0,-55 205-1092 0 0,1 1-1 0 0,1 0 0 0 0,3 1 0 0 0,0 1 0 0 0,1 0 0 0 0,1 1 0 0 0,2 2 1 0 0,1 0-1 0 0,0 1 0 0 0,3 1 0 0 0,13-10 115 0 0,-37 31-15 0 0,1 0 1 0 0,-1 0-1 0 0,0 0 1 0 0,2 0-1 0 0,-2 1 1 0 0,1-1-1 0 0,0 1 1 0 0,-1-1-1 0 0,1 1 0 0 0,0 0 1 0 0,0 0-1 0 0,0 0 1 0 0,0 1-1 0 0,0-1 1 0 0,0 1-1 0 0,0-1 1 0 0,0 1-1 0 0,0 0 0 0 0,0 0 1 0 0,0 0-1 0 0,0 1 1 0 0,0-1-1 0 0,0 1 1 0 0,0 0-1 0 0,0-1 1 0 0,0 1-1 0 0,-1 1 0 0 0,2-1 1 0 0,-1 0-1 0 0,0 1 1 0 0,-1-1-1 0 0,1 1 1 0 0,-1 0-1 0 0,0 0 1 0 0,3 2 14 0 0,6 16 108 0 0,0 1 0 0 0,-1 1 1 0 0,-1 0-1 0 0,0 0 0 0 0,-2 1 1 0 0,-1 0-1 0 0,-1 0 0 0 0,-1 0 1 0 0,-1 1-1 0 0,-1-1 0 0 0,-2 20-108 0 0,5 13 125 0 0,17 198-995 0 0,-2-217-1356 0 0,6-33-2077 0 0,-12-14 1488 0 0</inkml:trace>
  <inkml:trace contextRef="#ctx0" brushRef="#br0" timeOffset="1">1554 707 6869 0 0,'-5'1'91'0'0,"1"1"1"0"0,0-1 0 0 0,0 1 0 0 0,0 0-1 0 0,1 0 1 0 0,-2 1 0 0 0,1-1-1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0,0-1-1 0 0,0 0 0 0 0,0-1 1 0 0,1 1-1 0 0,6 4 19 0 0,-5-6 43 0 0,0 0 0 0 0,0-1 0 0 0,1 0 1 0 0,1 0-1 0 0,-1-1 0 0 0,0 0 0 0 0,0 0 0 0 0,0-1 1 0 0,1 0-1 0 0,-1-1 0 0 0,2 0 0 0 0,-2 0 0 0 0,1-1 1 0 0,-1-1-1 0 0,1 1 0 0 0,-1-2 0 0 0,1 1 1 0 0,0-1-1 0 0,-1 0 0 0 0,1-1 0 0 0,-1 0 0 0 0,-1-1 1 0 0,1 0-1 0 0,0 0 0 0 0,-1-1 0 0 0,1 0 0 0 0,-1-1 1 0 0,0 1-1 0 0,-1-1 0 0 0,0-1 0 0 0,0 1 0 0 0,-1-1 1 0 0,1-1-1 0 0,-1 1 0 0 0,4-6-43 0 0,-6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0,-1 0 0 0 0,1 0 1 0 0,0 1-1 0 0,0 0 0 0 0,0 0 0 0 0,-1 1 0 0 0,0 0 1 0 0,0 0-1 0 0,-1 1 0 0 0,1 0 0 0 0,0 0 1 0 0,0 1-1 0 0,0 0 0 0 0,-1 0 0 0 0,1 1 1 0 0,0 0-1 0 0,-1 1 0 0 0,0 0 0 0 0,1 0 1 0 0,0 1-1 0 0,0 0 0 0 0,0 0 0 0 0,0 1 1 0 0,0 0-1 0 0,0 0 0 0 0,-4 3 80 0 0,1-2-113 0 0,0 0 0 0 0,0 1 0 0 0,1 0 0 0 0,0 0 1 0 0,-1 2-1 0 0,1-1 0 0 0,1 1 0 0 0,0 0 0 0 0,0 1 0 0 0,1 0 0 0 0,0 1 0 0 0,0-1 0 0 0,0 2 0 0 0,1-1 0 0 0,1 1 1 0 0,0 0-1 0 0,0 0 0 0 0,1 0 0 0 0,1 1 0 0 0,-1 0 0 0 0,2 0 0 0 0,-1 0 0 0 0,0 8 113 0 0,19 18-2325 0 0,-4-24 643 0 0</inkml:trace>
  <inkml:trace contextRef="#ctx0" brushRef="#br0" timeOffset="2">2364 685 5717 0 0,'-60'5'5203'0'0,"50"-3"-5051"0"0,0 0 0 0 0,0 1 0 0 0,0 0 0 0 0,0 1 0 0 0,1 0 0 0 0,0 1 0 0 0,0-1 0 0 0,0 2-1 0 0,1-1 1 0 0,-1 1 0 0 0,1 1 0 0 0,-1 1-152 0 0,3-2-55 0 0,1 1-1 0 0,0 0 0 0 0,0 0 1 0 0,1 0-1 0 0,0 0 0 0 0,0 1 1 0 0,0 0-1 0 0,1 0 0 0 0,0 0 1 0 0,1 0-1 0 0,-1 0 1 0 0,1 1-1 0 0,1-1 0 0 0,0 1 1 0 0,0-1-1 0 0,1 1 0 0 0,0-1 1 0 0,1 1-1 0 0,0-1 0 0 0,1 7 56 0 0,-1-10-32 0 0,1 0 0 0 0,0-1-1 0 0,-1 1 1 0 0,1-1-1 0 0,0 1 1 0 0,0-1-1 0 0,1 0 1 0 0,-1 0-1 0 0,1 0 1 0 0,0 0-1 0 0,0 0 1 0 0,0 0 0 0 0,0-1-1 0 0,1 0 1 0 0,0 1-1 0 0,-1-1 1 0 0,1-1-1 0 0,0 1 1 0 0,0 0-1 0 0,1-1 1 0 0,-1 0 0 0 0,2 0-1 0 0,-2 0 1 0 0,1-1-1 0 0,-1 0 1 0 0,1 1-1 0 0,0-2 1 0 0,0 1-1 0 0,-1 0 1 0 0,1-1 0 0 0,0 0-1 0 0,0 0 1 0 0,0-1-1 0 0,-1 1 1 0 0,1-1-1 0 0,0 0 1 0 0,1 0-1 0 0,-2 0 1 0 0,1-1 0 0 0,-1 0-1 0 0,1 0 1 0 0,-1 0-1 0 0,0 0 1 0 0,0-1-1 0 0,0 0 1 0 0,0 1-1 0 0,0-1 1 0 0,0-1 32 0 0,18-14 91 0 0,-2-1 0 0 0,0-1 0 0 0,-2 0 0 0 0,1-2 0 0 0,-3 0 0 0 0,0-1 0 0 0,-2-1 0 0 0,1 0 0 0 0,-3-1 0 0 0,0 0 0 0 0,-2-1 0 0 0,-1 0 0 0 0,-1 0 0 0 0,4-18-91 0 0,1-26-7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0,-1 1 0 0 0,2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0,3-1 0 0 0,0 0-1 0 0,2 0 1 0 0,1-1 0 0 0,1-1 0 0 0,3-1 0 0 0,0 0 0 0 0,13 15 63 0 0,-26-39-17 0 0,0 0 1 0 0,1 0-1 0 0,-1 0 0 0 0,1-1 1 0 0,0 1-1 0 0,1-1 0 0 0,-1-1 0 0 0,1 1 1 0 0,0-1-1 0 0,0 0 0 0 0,1-1 1 0 0,1 0-1 0 0,-2 0 0 0 0,1-1 0 0 0,1 0 1 0 0,-1 0-1 0 0,0 0 0 0 0,1-1 1 0 0,-1-1-1 0 0,1 0 0 0 0,1 0 1 0 0,-2 0-1 0 0,1-1 0 0 0,0 0 0 0 0,-1-1 1 0 0,1 0-1 0 0,0 0 0 0 0,0-1 1 0 0,0 0-1 0 0,-1-1 0 0 0,0 0 0 0 0,0 0 1 0 0,0-1-1 0 0,0 1 0 0 0,0-2 1 0 0,2 0 16 0 0,6-10 66 0 0,-1 0 0 0 0,-1-1 0 0 0,0 0 0 0 0,0-1 0 0 0,-2 0 0 0 0,0-1 0 0 0,-1 0 0 0 0,-2-1 0 0 0,0-1 0 0 0,7-17-66 0 0,-13 29 56 0 0,0 0-1 0 0,-1 1 1 0 0,0-1 0 0 0,0 0 0 0 0,-1-1 0 0 0,0 1 0 0 0,-1 0-1 0 0,1 0 1 0 0,-2 0 0 0 0,1 0 0 0 0,-1-1 0 0 0,-1 0-56 0 0,1 7 39 0 0,-1 0 0 0 0,0 0 1 0 0,0 0-1 0 0,0 1 0 0 0,0-1 1 0 0,0 1-1 0 0,-1-1 0 0 0,1 1 0 0 0,-1 0 1 0 0,0 0-1 0 0,1 0 0 0 0,-1 0 1 0 0,1 0-1 0 0,-1 1 0 0 0,1-1 1 0 0,-1 1-1 0 0,1 0 0 0 0,-1-1 1 0 0,0 1-1 0 0,1 0 0 0 0,-1 1 0 0 0,0-1 1 0 0,1 0-1 0 0,-1 1 0 0 0,1-1 1 0 0,-1 1-1 0 0,1 0 0 0 0,-1 0 1 0 0,1 0-1 0 0,0 0 0 0 0,-1 1 0 0 0,1-1 1 0 0,0 0-1 0 0,0 1 0 0 0,0 0 1 0 0,-1-1-1 0 0,1 1 0 0 0,0 0 1 0 0,0 0-1 0 0,0 1-39 0 0,-10 8-53 0 0,1 0 0 0 0,1 0-1 0 0,0 1 1 0 0,0 0 0 0 0,0 1 0 0 0,2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0,1 1-1 0 0,-1-1 1 0 0,0 0-1 0 0,1 0 0 0 0,0-1 1 0 0,-1 1 32 0 0,12 4-156 0 0,0 0 0 0 0,2-2 0 0 0,-1 0 1 0 0,-1 0-1 0 0,1-2 0 0 0,2 0 1 0 0,9-1 155 0 0,-13 0-437 0 0,2 0 1 0 0,-2-2-1 0 0,0 0 1 0 0,0-1-1 0 0,2-1 1 0 0,-2 0-1 0 0,0-1 1 0 0,0-1-1 0 0,0 0 1 0 0,0-1-1 0 0,-1-1 1 0 0,15-7 436 0 0,4-15-3618 0 0</inkml:trace>
  <inkml:trace contextRef="#ctx0" brushRef="#br0" timeOffset="3">3463 77 5288 0 0,'-7'4'5637'0'0,"3"51"-5630"0"0,65 419 1119 0 0,-36-353-1141 0 0,6-1-1 0 0,9 15 16 0 0,-40-133-1 0 0,3 9-228 0 0,-1 1 1 0 0,2-1 0 0 0,-1 0 0 0 0,2 0 0 0 0,0 0 0 0 0,1-1 0 0 0,-1 1-1 0 0,1-1 1 0 0,1 0 0 0 0,0-1 0 0 0,0 0 0 0 0,1 0 0 0 0,0 0-1 0 0,6 3 229 0 0,-12-11-217 0 0,0 0-1 0 0,1 1 0 0 0,-1-1 1 0 0,0 0-1 0 0,1 0 0 0 0,-1 0 0 0 0,0-1 1 0 0,1 1-1 0 0,-1 0 0 0 0,1-1 0 0 0,0 0 1 0 0,-1 1-1 0 0,1-1 0 0 0,-1 0 0 0 0,1-1 1 0 0,-1 1-1 0 0,1 0 0 0 0,-1-1 1 0 0,1 1-1 0 0,-1-1 0 0 0,1 0 0 0 0,-1 0 1 0 0,1 0-1 0 0,-1 0 0 0 0,0 0 0 0 0,1 0 1 0 0,0-1-1 0 0,-1 0 218 0 0,32-26-2735 0 0</inkml:trace>
  <inkml:trace contextRef="#ctx0" brushRef="#br0" timeOffset="4">4085 592 1696 0 0,'-12'7'5799'0'0,"-14"8"-721"0"0,23-14-5059 0 0,1 1 0 0 0,-1 0 0 0 0,1 0 0 0 0,-1 0 0 0 0,0 0 0 0 0,1 0 0 0 0,0 0 0 0 0,0 1 0 0 0,1-1 0 0 0,-1 1 0 0 0,0-1 0 0 0,1 1 0 0 0,0-1 0 0 0,-1 1 0 0 0,1 0 0 0 0,0 0 0 0 0,0 0 0 0 0,1 0 0 0 0,-1 0 0 0 0,0 0 1 0 0,1 2-20 0 0,2 11-24 0 0,1 1 1 0 0,0-1 0 0 0,1 0 0 0 0,1 0 0 0 0,0-1-1 0 0,2 0 1 0 0,0 0 0 0 0,0 0 0 0 0,2 0 0 0 0,-1-1 0 0 0,2-1-1 0 0,-1 0 1 0 0,2 0 0 0 0,1-1 0 0 0,-1 0 0 0 0,1-1-1 0 0,1 0 1 0 0,2 1 23 0 0,7 10-10 0 0,-8-8 9 0 0,64 83 107 0 0,-77-94-62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0,-78 22-818 0 0,67-20 247 0 0,0-1 0 0 0,-1-1 0 0 0,0 0 1 0 0,1-1-1 0 0,0-1 0 0 0,0 0 1 0 0,0-1-1 0 0,-1 0 0 0 0,1-2 0 0 0,0 1 1 0 0,1-2-1 0 0,-15-6 571 0 0,-18-15-4226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1"/>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2"/>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3"/>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0,2 0-1 0 0,0 0 0 0 0,2 1 1 0 0,1 1-1 0 0,2 0 0 0 0,1 0 1 0 0,1 1-1 0 0,2 1 1 0 0,3-2 105 0 0,-19 27-46 0 0,0 0 0 0 0,1-1 0 0 0,0 1 0 0 0,-1 0 0 0 0,2 1 0 0 0,-1-1 0 0 0,0 0 1 0 0,1 1-1 0 0,-1 0 0 0 0,1 0 0 0 0,0 0 0 0 0,0 0 0 0 0,0 0 0 0 0,1 1 0 0 0,-1 0 1 0 0,1 0-1 0 0,0 0 0 0 0,0 0 0 0 0,0 1 0 0 0,-1 0 46 0 0,22 41 290 0 0,31 148 1082 0 0,-46-133-1278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0,45-109 259 0 0,-29 71-533 0 0,2 1-1 0 0,2 0 1 0 0,2 2-1 0 0,1 0 1 0 0,1 2-1 0 0,24-24 275 0 0,-11 23-903 0 0,-22 62 394 0 0,37 195 1709 0 0,-40-149-1182 0 0,-7-41-74 0 0,-5-23-97 0 0,1-1-1 0 0,0 0 1 0 0,0 0 0 0 0,1 0-1 0 0,0 0 1 0 0,1-1-1 0 0,0 1 1 0 0,0-1 0 0 0,1 1-1 0 0,0-1 1 0 0,1 0-1 0 0,2 4 154 0 0,30-1-4193 0 0,-25-11 1839 0 0</inkml:trace>
  <inkml:trace contextRef="#ctx0" brushRef="#br0" timeOffset="1">1212 211 7373 0 0,'-13'4'337'0'0,"1"0"1"0"0,0 0-1 0 0,0 1 0 0 0,0 1 1 0 0,1 0-1 0 0,0 0 1 0 0,-1 1-1 0 0,2 1 1 0 0,0 0-1 0 0,0 0 1 0 0,-1 2-338 0 0,1 0-2 0 0,0 0 0 0 0,1 1 1 0 0,0 0-1 0 0,0 0 0 0 0,1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0,1-2 1 0 0,-1 1-1 0 0,0-1 1 0 0,0 0 0 0 0,0 0-1 0 0,0 0 1 0 0,0-1 0 0 0,0 0-1 0 0,0 0 1 0 0,0-1 0 0 0,-1 1-1 0 0,1-1 1 0 0,0 0-1 0 0,-1-1 1 0 0,0 0 0 0 0,2 0-1 0 0,-2 0 1 0 0,0 0 0 0 0,0-1-1 0 0,-1 1 1 0 0,1-1-1 0 0,-1-1 1 0 0,0 1 0 0 0,0 0-1 0 0,0-1 1 0 0,2-4-39 0 0,8-12 80 0 0,0 0-1 0 0,0-1 1 0 0,-2 0-1 0 0,-1-1 1 0 0,-1-1-1 0 0,-2 0-79 0 0,0 5-87 0 0,-1-1 1 0 0,-1 1-1 0 0,-1-1 0 0 0,-1 0 0 0 0,-1-1 0 0 0,-1 1 1 0 0,0-3 86 0 0,-14 109-1777 0 0,9-61 1671 0 0,0 0 0 0 0,2 0 1 0 0,1 1-1 0 0,1-1 0 0 0,1 0 1 0 0,1 0-1 0 0,2 0 0 0 0,0-1 1 0 0,2 1-1 0 0,1-1 0 0 0,1-1 1 0 0,1 3 105 0 0,-8-23-223 0 0,0 0 0 0 0,0 0 0 0 0,0 1 0 0 0,0-1 0 0 0,1-1 0 0 0,-1 1 1 0 0,1 0-1 0 0,0-1 0 0 0,0 1 0 0 0,0-1 0 0 0,0 0 0 0 0,0 0 0 0 0,0 0 0 0 0,1 0 1 0 0,-1 0-1 0 0,1-1 0 0 0,-1 0 0 0 0,1 0 0 0 0,0 0 0 0 0,-1 0 0 0 0,3 0 223 0 0,31-3-3072 0 0</inkml:trace>
  <inkml:trace contextRef="#ctx0" brushRef="#br0" timeOffset="2">1948 0 2736 0 0,'-53'5'5918'0'0,"42"-2"-5707"0"0,1 0 1 0 0,-1 1 0 0 0,1 0-1 0 0,0 0 1 0 0,-1 1-1 0 0,1 0 1 0 0,0 1 0 0 0,1 0-1 0 0,-7 7-211 0 0,6-4-27 0 0,0 0 0 0 0,0 1 0 0 0,1 0 0 0 0,-1 1 0 0 0,2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0,2 0-1 0 0,-2 0 0 0 0,0 0 1 0 0,0-1-1 0 0,1 1 0 0 0,-1-1 0 0 0,1-1 1 0 0,-1 1-1 0 0,1-1 0 0 0,-1 0 1 0 0,1 0-1 0 0,-1 0 0 0 0,1-1 1 0 0,-1 0-1 0 0,1 0 0 0 0,-1 0 1 0 0,1-1-1 0 0,-1 0 0 0 0,1 0 1 0 0,-1 0-1 0 0,-1-1 0 0 0,1 1 1 0 0,0-1-1 0 0,0 0 0 0 0,1-2 15 0 0,3-5 67 0 0,-1 0 0 0 0,0 0 0 0 0,0-1 0 0 0,-1 0 0 0 0,1-1 0 0 0,-2 1 0 0 0,-1-1 0 0 0,1 0 0 0 0,-2-1 0 0 0,0 1 0 0 0,0-1 0 0 0,-1 0 0 0 0,-1 0 0 0 0,0 0 0 0 0,-1 0 0 0 0,-1 0 0 0 0,1-1 0 0 0,-3-7-67 0 0,-20-11 1635 0 0,12 58-2498 0 0,3 152 921 0 0,58 61 217 0 0,-14-97-166 0 0,-30-113-69 0 0,2 10 14 0 0,-1-1 1 0 0,-2 1 0 0 0,-1 0-1 0 0,-3 1 1 0 0,-1-1-1 0 0,-3 29-54 0 0,1-60 98 0 0,0 1 0 0 0,-1-1-1 0 0,0 1 1 0 0,0-1 0 0 0,-1 1-1 0 0,0-1 1 0 0,0 0 0 0 0,-1 0-1 0 0,0 0 1 0 0,-1-1 0 0 0,0 0-1 0 0,0 1 1 0 0,-1-2 0 0 0,1 1 0 0 0,-1 0-1 0 0,-1-1 1 0 0,1-1 0 0 0,-1 1-1 0 0,0-1 1 0 0,0 0 0 0 0,0 0-1 0 0,-1-1 1 0 0,0 0 0 0 0,0 0 0 0 0,-1-1-1 0 0,1 0 1 0 0,0 0 0 0 0,-8 0-98 0 0,4-2-199 0 0,0-1 0 0 0,0 0 0 0 0,0-1 1 0 0,-1-1-1 0 0,1 0 0 0 0,1 0 0 0 0,-1-1 1 0 0,0-1-1 0 0,1 0 0 0 0,0 0 0 0 0,-1-1 0 0 0,1-1 1 0 0,1 0-1 0 0,-1 0 0 0 0,2-1 0 0 0,-1 0 1 0 0,1-1-1 0 0,0 0 0 0 0,0-1 0 0 0,0 1 1 0 0,1-2-1 0 0,1 1 0 0 0,0-1 0 0 0,-3-5 199 0 0,0 1-591 0 0,1-1-1 0 0,1 0 0 0 0,0-1 0 0 0,1 0 1 0 0,0-1-1 0 0,2 1 0 0 0,-2-1 0 0 0,1-8 592 0 0,2-17-2452 0 0</inkml:trace>
  <inkml:trace contextRef="#ctx0" brushRef="#br0" timeOffset="3">1985 690 416 0 0,'8'4'5602'0'0,"26"-7"-4491"0"0,-17-4-841 0 0,0-1 0 0 0,-1 0 0 0 0,0-2 0 0 0,0 1 0 0 0,-1-2 0 0 0,-1 0 0 0 0,0-1 0 0 0,0 0 0 0 0,-1-1 1 0 0,-1-1-271 0 0,4-1 85 0 0,-3 5-29 0 0,0 0 1 0 0,-1-1-1 0 0,0-1 1 0 0,-1 0-1 0 0,-1-1 1 0 0,1 0-1 0 0,-1-1 1 0 0,-1 1-1 0 0,-1-2 1 0 0,-1 1-1 0 0,0-1 0 0 0,-1-1 1 0 0,0 1-1 0 0,-1-1 1 0 0,-1 0-1 0 0,0-2-56 0 0,-6 15 24 0 0,-1 0-1 0 0,1 0 0 0 0,-1 0 1 0 0,1 0-1 0 0,-1 0 0 0 0,0 1 1 0 0,-1-1-1 0 0,1 1 0 0 0,0 0 1 0 0,0 0-1 0 0,-1 0 0 0 0,0 0 1 0 0,1 1-1 0 0,-1-1 0 0 0,0 1 1 0 0,1 0-1 0 0,-1 0 0 0 0,0 0 1 0 0,0 1-1 0 0,0-1 0 0 0,-1 1 1 0 0,1 0-1 0 0,0 0 0 0 0,0 1 1 0 0,0-1-1 0 0,0 1-23 0 0,0-2-28 0 0,0 0 0 0 0,0 1-1 0 0,0-1 1 0 0,-1 1 0 0 0,1 0-1 0 0,0 0 1 0 0,0 1 0 0 0,0-1 0 0 0,-1 1-1 0 0,1 0 1 0 0,0 0 0 0 0,0 0 0 0 0,0 1-1 0 0,1-1 1 0 0,-1 1 0 0 0,-1 0-1 0 0,1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0,1-1 1 0 0,0 0-1 0 0,0-1 1 0 0,-1 0-1 0 0,2 0 0 0 0,2 2 20 0 0,8 2-22 0 0,0-1 1 0 0,1 0 0 0 0,-1-1 0 0 0,1-1-1 0 0,0 0 1 0 0,0-2 0 0 0,1 0 0 0 0,-1-1-1 0 0,9-1 21 0 0,-1-1-462 0 0,1-1-1 0 0,-1-1 1 0 0,0-1-1 0 0,0-2 0 0 0,0 0 1 0 0,-1-2-1 0 0,0-1 1 0 0,0-1-1 0 0,12-7 463 0 0,44-24-2949 0 0</inkml:trace>
  <inkml:trace contextRef="#ctx0" brushRef="#br0" timeOffset="4">3058 175 5489 0 0,'-89'29'5923'0'0,"75"-23"-5532"0"0,0 0-1 0 0,0 2 1 0 0,0 0-1 0 0,0 0 1 0 0,1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0,31 37-250 0 0,-27-33 138 0 0,1-1 0 0 0,-2 1 0 0 0,1 0 0 0 0,-1 1 0 0 0,0 0 0 0 0,-1 0 1 0 0,0 0-1 0 0,0 1 0 0 0,-1-1 0 0 0,1 1 0 0 0,-2 0 0 0 0,0 4 108 0 0,-4-10-7 0 0,-1 0 0 0 0,0 0 0 0 0,0 0 0 0 0,-1 0 0 0 0,1 0 0 0 0,-1 0 0 0 0,1-1 0 0 0,-1 1 0 0 0,0-1 0 0 0,0 0 0 0 0,-1 1-1 0 0,1-1 1 0 0,0-1 0 0 0,-1 1 0 0 0,0-1 0 0 0,0 1 0 0 0,0-1 0 0 0,0 0 0 0 0,0 0 0 0 0,0-1 0 0 0,0 1 0 0 0,-1-1 0 0 0,1 0 0 0 0,-1 0-1 0 0,1-1 1 0 0,0 1 0 0 0,-6-1 7 0 0,7 1-58 0 0,-186 15-4040 0 0,133-19 1381 0 0,-6-13-1869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0:52.928"/>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6"/>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8"/>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6"/>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8"/>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42:00.809"/>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42:00.811"/>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07T19:54:58.908"/>
    </inkml:context>
    <inkml:brush xml:id="br0">
      <inkml:brushProperty name="width" value="0.2" units="cm"/>
      <inkml:brushProperty name="height" value="0.2" units="cm"/>
      <inkml:brushProperty name="color" value="#E71224"/>
    </inkml:brush>
    <inkml:brush xml:id="br1">
      <inkml:brushProperty name="width" value="0.2" units="cm"/>
      <inkml:brushProperty name="height" value="0.2" units="cm"/>
      <inkml:brushProperty name="color" value="#F6630D"/>
    </inkml:brush>
    <inkml:brush xml:id="br2">
      <inkml:brushProperty name="width" value="0.2" units="cm"/>
      <inkml:brushProperty name="height" value="0.2" units="cm"/>
      <inkml:brushProperty name="color" value="#FFC114"/>
    </inkml:brush>
    <inkml:brush xml:id="br3">
      <inkml:brushProperty name="width" value="0.2" units="cm"/>
      <inkml:brushProperty name="height" value="0.2" units="cm"/>
      <inkml:brushProperty name="color" value="#008C3A"/>
    </inkml:brush>
    <inkml:brush xml:id="br4">
      <inkml:brushProperty name="width" value="0.2" units="cm"/>
      <inkml:brushProperty name="height" value="0.2" units="cm"/>
      <inkml:brushProperty name="color" value="#004F8B"/>
    </inkml:brush>
    <inkml:brush xml:id="br5">
      <inkml:brushProperty name="width" value="0.2" units="cm"/>
      <inkml:brushProperty name="height" value="0.2" units="cm"/>
      <inkml:brushProperty name="color" value="#AB008B"/>
    </inkml:brush>
  </inkml:definitions>
  <inkml:trace contextRef="#ctx0" brushRef="#br0">2319 1059 4180 0 0,'0'3'754'0'0,"0"0"-66"0"0,0 0-61 0 0,1 0-59 0 0,-1 0-57 0 0,1 0-53 0 0,-1 0-52 0 0,1-1-49 0 0,0 2 94 0 0,0-1-95 0 0,1 0-86 0 0,0 0-77 0 0,0 0-68 0 0,0-1-59 0 0,0 0-51 0 0,1 0-41 0 0,2 2-109 0 0,10 1-296 0 0,-8-4 353 0 0,-2 0 85 0 0,1-1 89 0 0,1 1 110 0 0,-4-1-56 0 0,0 0 36 0 0,2 0-156 0 0,0-1 0 0 0,0 1 0 0 0,1-1 0 0 0,-1 0 0 0 0,-1 0 0 0 0,5-2-30 0 0,-3 1 19 0 0,-1-1 0 0 0,1 1-1 0 0,-1-1 1 0 0,0 0 0 0 0,3-3-19 0 0,0 1 9 0 0,-1-2 0 0 0,-1 1 0 0 0,1-1 1 0 0,-1 0-1 0 0,0 0 0 0 0,0-1 1 0 0,4-7-10 0 0,-3 2 24 0 0,-1 1 1 0 0,0-1 0 0 0,2-6-25 0 0,4-21 120 0 0,-6 8 50 0 0,-4 3 83 0 0,-3 11-181 0 0,0 0 50 0 0,-2 1 64 0 0,-2 1 81 0 0,-2 1 97 0 0,-4 3 114 0 0,4 7-192 0 0,-1 1 35 0 0,-1 1 36 0 0,-1 2 39 0 0,3 0-375 0 0,1 1 1 0 0,0 0 0 0 0,-1 1 0 0 0,1-1 0 0 0,-1 1-1 0 0,1 1 1 0 0,0-1 0 0 0,0 1 0 0 0,-1 0-22 0 0,-3 2 18 0 0,0 0 1 0 0,1 1-1 0 0,-1 0 1 0 0,1 1-1 0 0,-3 2-18 0 0,-3 4 5 0 0,0 0 0 0 0,1 1-1 0 0,0 1 1 0 0,1 0 0 0 0,1 1-1 0 0,0 0-4 0 0,3-2 6 0 0,1 0 1 0 0,1 0-1 0 0,-1 0 0 0 0,1 3-6 0 0,0 3 24 0 0,0 1-1 0 0,1-1 1 0 0,1 1 0 0 0,-2 16-24 0 0,3-5 49 0 0,1-1 1 0 0,1 28-50 0 0,6 20 31 0 0,-2-64-43 0 0,0-1 0 0 0,0 1 0 0 0,1-1 0 0 0,1 0 0 0 0,0 1 0 0 0,1-1 0 0 0,0-1 0 0 0,1 1-1 0 0,1-1 1 0 0,0 0 0 0 0,1-1 0 0 0,7 11 12 0 0,-7-14-4 0 0,0 1 0 0 0,1-1 1 0 0,0 0-1 0 0,0-1 0 0 0,0 0 0 0 0,11 6 4 0 0,23 7 35 0 0,6-6 46 0 0,-4-9-60 0 0,-26-6-38 0 0,1 0-50 0 0,1-3-73 0 0,-5-1-51 0 0,1-1-81 0 0,-1-2-96 0 0,0-1-108 0 0,3-2-203 0 0,0-1-60 0 0,0-1-59 0 0,0 1-55 0 0,5-4-316 0 0,0 0-80 0 0,0 1-73 0 0,0 1-68 0 0,-12 7 552 0 0,6-2-494 0 0,-18 9 1328 0 0</inkml:trace>
  <inkml:trace contextRef="#ctx0" brushRef="#br0" timeOffset="373.977">3424 618 9797 0 0,'0'0'661'0'0,"0"0"-281"0"0,0 0-22 0 0,0 0-116 0 0,-1 0-111 0 0,-19 3 22 0 0,-33 8 34 0 0,15-3 2 0 0,23-5-55 0 0,1 1 48 0 0,1 0 42 0 0,0 0 36 0 0,-12 6 418 0 0,14-5-96 0 0,0 0-1 0 0,0 1 1 0 0,-6 6-582 0 0,1 0 545 0 0,3 0-531 0 0,3 2-43 0 0,9-12 11 0 0,0 1 0 0 0,0-1 0 0 0,0 1-1 0 0,0 0 1 0 0,1-1 0 0 0,-1 1 0 0 0,1-1-1 0 0,-1 1 1 0 0,1 2 18 0 0,4 19-205 0 0,-2-19 131 0 0,0 1-1 0 0,0-1 1 0 0,1 0 0 0 0,0 1 0 0 0,1 1 74 0 0,28 33-437 0 0,-7-16 219 0 0,-6-7 120 0 0,-1-2 102 0 0,-16-14 3 0 0,54 45-386 0 0,3-3 97 0 0,3 4 81 0 0,-2 2 86 0 0,-3 3 77 0 0,-7 5 66 0 0,-22-15-27 0 0,-13-8 35 0 0,-14-30-19 0 0,1 1 1 0 0,-1 1-1 0 0,0-1 1 0 0,-1 0 0 0 0,1 0-1 0 0,-1 0 1 0 0,0 3-18 0 0,-4 13 107 0 0,-6-2 38 0 0,-10 3-43 0 0,-4-3-121 0 0,-3-3-108 0 0,-2-3-96 0 0,-2-2-86 0 0,0-3-73 0 0,1-2-62 0 0,1-2-50 0 0,1-1-140 0 0,0-2 0 0 0,-1-1-1 0 0,-5-1 635 0 0,9-2-455 0 0,0 0-50 0 0,5-2 34 0 0,-1 0-53 0 0,2-1-63 0 0,-1-2-72 0 0,2-1-80 0 0,0 0-88 0 0,0-3-99 0 0,2 0-105 0 0,-8-9-944 0 0</inkml:trace>
  <inkml:trace contextRef="#ctx0" brushRef="#br0" timeOffset="1084.069">4125 185 6161 0 0,'0'0'1085'0'0,"0"0"-439"0"0,0 0-296 0 0,0 0-44 0 0,0 0-45 0 0,0 0-42 0 0,0 0 49 0 0,0 0 12 0 0,0 0 118 0 0,0 0-148 0 0,0 0 66 0 0,0 0-9 0 0,0 0 209 0 0,0 0 5 0 0,0 0-204 0 0,0 0 18 0 0,0 0-75 0 0,0 0-78 0 0,0 0-65 0 0,0 0-9 0 0,0 0-44 0 0,0 0 36 0 0,0 1-45 0 0,0 10 11 0 0,0 64 265 0 0,0 1-77 0 0,-1 0-67 0 0,1 0-56 0 0,-1 53-6 0 0,2 230-29 0 0,-1-283-45 0 0,2 0 35 0 0,12 196 142 0 0,-2-155-208 0 0,-5-61-148 0 0,-2-31 21 0 0,-3-11 8 0 0,2-1-37 0 0,-1 0-46 0 0,1 0-52 0 0,0-3-120 0 0,-2-4 141 0 0,-1-4 54 0 0,1 1-39 0 0,-1 0-46 0 0,1 0-55 0 0,0 0-162 0 0,1 0-112 0 0,-2-2 240 0 0,1 0-33 0 0,-1 0-36 0 0,0 0-38 0 0,1 0-38 0 0,-1-1-42 0 0,1 1-42 0 0,-1-1-46 0 0,1-1-45 0 0,-1 1-50 0 0,1 0-50 0 0,0-1-52 0 0,5-6-2150 0 0</inkml:trace>
  <inkml:trace contextRef="#ctx0" brushRef="#br0" timeOffset="1402.053">3814 977 6049 0 0,'-3'-1'203'0'0,"0"0"78"0"0,-1 1 64 0 0,1-1 54 0 0,-3 0 330 0 0,-4-1 1099 0 0,8 2-1310 0 0,1-1-53 0 0,0 1-131 0 0,1 0-61 0 0,2 0-72 0 0,-1 0-82 0 0,2 0-95 0 0,1 0-104 0 0,0 0-116 0 0,-1 0 51 0 0,0 0-33 0 0,35 2 394 0 0,17 3 237 0 0,-8-1-56 0 0,-16-2-175 0 0,-4-1-88 0 0,0 0-63 0 0,-4-1-219 0 0,-1 0 62 0 0,0 0 54 0 0,0 0 46 0 0,3 0 46 0 0,0-1 35 0 0,56-1 314 0 0,-46 1-260 0 0,6-1-58 0 0,-10 0-115 0 0,1 0-110 0 0,-16 1 19 0 0,-1 0-37 0 0,1 0-40 0 0,0-1-43 0 0,7 0-180 0 0,-1 0-102 0 0,1 0-112 0 0,0 0-121 0 0,-12 1 328 0 0,0-1-34 0 0,1 1-35 0 0,-1 0-35 0 0,0-1-38 0 0,1 1-37 0 0,-1 0-39 0 0,1-1-40 0 0,-6 1-233 0 0,0 0-86 0 0,1 0-284 0 0,4-1-735 0 0,-11 2 2008 0 0</inkml:trace>
  <inkml:trace contextRef="#ctx0" brushRef="#br0" timeOffset="1873.12">5028 834 4620 0 0,'0'0'1138'0'0,"0"0"-415"0"0,0 0-160 0 0,0 0-50 0 0,0 0 47 0 0,0 0-91 0 0,0 0-85 0 0,0 0-80 0 0,0 0-74 0 0,0 0-63 0 0,0 0-49 0 0,0 0-39 0 0,0 0-4 0 0,0 0-22 0 0,0 0 49 0 0,0 0-13 0 0,0 0 60 0 0,0 0 29 0 0,0 0 149 0 0,-1 19 230 0 0,1 3-398 0 0,-1 12 20 0 0,0-7-27 0 0,1 0 28 0 0,-1 6 74 0 0,1-29-222 0 0,0 39 200 0 0,1-1-69 0 0,6 97 184 0 0,0-80-140 0 0,6 37-99 0 0,-5-35-65 0 0,-2-20-90 0 0,-1-8-66 0 0,2 0-88 0 0,-5-23 15 0 0,0-2 63 0 0,-1-2 10 0 0,0-2-28 0 0,0 1-61 0 0,-1-2-26 0 0,1 1-67 0 0,-1 0-76 0 0,0-1-88 0 0,0-2-198 0 0,0 0 64 0 0,0 0 59 0 0,1-1 53 0 0,-1 0 46 0 0,1 0 42 0 0,0-1-295 0 0,0 0 207 0 0,1-5-749 0 0,-2 3 659 0 0,1-6-630 0 0,-1-8-702 0 0</inkml:trace>
  <inkml:trace contextRef="#ctx0" brushRef="#br0" timeOffset="2039.053">4945 460 8633 0 0,'0'0'544'0'0,"0"0"-267"0"0,0 0-164 0 0,0 0-40 0 0,0 0-13 0 0,0 0-71 0 0,0 0-40 0 0,0 0-40 0 0,0 0-74 0 0,0 0-88 0 0,0 0-91 0 0,0 0-105 0 0,0 0 173 0 0,0 0-44 0 0,0 0-48 0 0,-1-1-46 0 0,0-2-45 0 0,-2-3-39 0 0,-2-4-39 0 0,-1-1-38 0 0,1-1-38 0 0,2 2-39 0 0,3 0-465 0 0,10 4-658 0 0</inkml:trace>
  <inkml:trace contextRef="#ctx0" brushRef="#br0" timeOffset="2506.082">5418 876 6809 0 0,'-3'8'563'0'0,"1"1"-65"0"0,0 0-60 0 0,-1 0-56 0 0,1 0-52 0 0,1 1-47 0 0,-1-1-44 0 0,1 1-39 0 0,-2 8 95 0 0,2 1-103 0 0,0 3-58 0 0,1 27 85 0 0,1-31-90 0 0,0-5 15 0 0,1 0 51 0 0,0-1 63 0 0,0 1 75 0 0,3 10-103 0 0,3 1-46 0 0,1-1-43 0 0,2-1-40 0 0,17 21-1 0 0,5-5-115 0 0,-2-12-60 0 0,3-5-40 0 0,-26-16 76 0 0,0-1-1 0 0,1-1 0 0 0,-1 0 1 0 0,1 0-1 0 0,0-1 0 0 0,0 0 0 0 0,0 0 1 0 0,0-1-1 0 0,0 0 0 0 0,0-1 1 0 0,9 0 39 0 0,7-6-102 0 0,-1-4 53 0 0,-3-6 44 0 0,-1-2 35 0 0,-6 2 40 0 0,-1-1 1 0 0,-1 0-1 0 0,0-1 0 0 0,-1-2-70 0 0,12-21 62 0 0,-4-2-35 0 0,-1-9-30 0 0,-13 31-25 0 0,0 0 1 0 0,1-18 27 0 0,-4 21-19 0 0,-1 0 0 0 0,-1-1-1 0 0,-1 1 1 0 0,0 0 0 0 0,-1 0 0 0 0,-3-10 19 0 0,1 12-4 0 0,-1 0 1 0 0,0 0 0 0 0,-1 0 0 0 0,-6-9 3 0 0,-10-16 50 0 0,15 30 9 0 0,-1 0 0 0 0,0 0 0 0 0,-1 1 0 0 0,-1-2-59 0 0,4 6 37 0 0,0 1-1 0 0,0 0 1 0 0,0 0 0 0 0,-1 0-1 0 0,0 1 1 0 0,0 0-1 0 0,-4-2-36 0 0,5 4 15 0 0,0-1-1 0 0,-1 1 0 0 0,1 0 0 0 0,-1 1 0 0 0,1-1 0 0 0,-1 1-14 0 0,-3 0-93 0 0,0 1 0 0 0,1 0 0 0 0,-1 0 0 0 0,0 1 0 0 0,0 0 0 0 0,-2 1 93 0 0,3 0-74 0 0,0 0-1 0 0,0 1 1 0 0,0 0-1 0 0,1 1 1 0 0,-1 0 0 0 0,-3 2 74 0 0,5-1-57 0 0,-1 0 0 0 0,1 0 1 0 0,-1 1-1 0 0,2 0 1 0 0,-1 0-1 0 0,-3 5 57 0 0,4-4-39 0 0,0 1 0 0 0,1 0 0 0 0,0 0-1 0 0,0 0 1 0 0,1 0 0 0 0,-2 6 39 0 0,-10 35-385 0 0,10-13 56 0 0,3-6-50 0 0,2-14 140 0 0,1-1-40 0 0,0-2 14 0 0,1 0-35 0 0,0-1-37 0 0,1 0-40 0 0,-1 0-42 0 0,2-1-47 0 0,0 0-48 0 0,0 0-51 0 0,0-3 63 0 0,0-1-55 0 0,0 0-70 0 0,0 0-87 0 0,0-1 78 0 0,0 0-52 0 0,1 1-188 0 0,3 4-496 0 0,-7-11 1336 0 0</inkml:trace>
  <inkml:trace contextRef="#ctx0" brushRef="#br0" timeOffset="2970.065">6231 878 4348 0 0,'0'1'1629'0'0,"0"1"-587"0"0,0-1-106 0 0,0 0-99 0 0,0 1-96 0 0,1-1-90 0 0,-1 1-86 0 0,0-1-80 0 0,0 1-2 0 0,1 0-100 0 0,-1 0-91 0 0,1-1-83 0 0,-1 1-101 0 0,0-1-38 0 0,1 2-30 0 0,0-1-107 0 0,-1 1-80 0 0,3 6-559 0 0,-2-5 544 0 0,-1-3 119 0 0,1 1 34 0 0,-1 0 80 0 0,0 0 13 0 0,1-1 35 0 0,-1 0 41 0 0,0 1 41 0 0,0-1 46 0 0,0 0 49 0 0,1 10-4 0 0,1-1-56 0 0,0 1-50 0 0,0 0-42 0 0,1 1-18 0 0,0 1-41 0 0,7 26 37 0 0,-2-9-8 0 0,-3-10 58 0 0,3 11 46 0 0,0 0-40 0 0,10 30 78 0 0,1 3-104 0 0,4 32-66 0 0,-16-62-84 0 0,-5-34-97 0 0,0-1-4 0 0,-1-1-102 0 0,7-8-134 0 0,0-1 81 0 0,0 0 73 0 0,0-1 63 0 0,1-2 45 0 0,0-1 61 0 0,1-3 52 0 0,5-9 76 0 0,-2 5-32 0 0,-4 7-63 0 0,-2 3-39 0 0,0 0-42 0 0,68-113-1 0 0,-14 22-39 0 0,4 3 0 0 0,11-7 100 0 0,-51 77-39 0 0,17-14-175 0 0,-33 36 141 0 0,1 0 1 0 0,0 0-1 0 0,8-4 73 0 0,15-3-46 0 0,-13 11 191 0 0,-3 5 80 0 0,2 6 126 0 0,4 13 277 0 0,-3 6 28 0 0,-10-6-253 0 0,-2-4-115 0 0,-1 0-63 0 0,-4-10-146 0 0,17 40 381 0 0,-4 0-57 0 0,-2 1-56 0 0,-2 1-52 0 0,-2 0-51 0 0,-1 0-48 0 0,0 1-46 0 0,-1 0-43 0 0,3 21-25 0 0,2 1-79 0 0,2-2-72 0 0,4 0-66 0 0,-16-60-33 0 0,6 15-160 0 0,-5-15 151 0 0,0 0-52 0 0,0-1-99 0 0,-2-4 92 0 0,1 1-45 0 0,-1-1-51 0 0,1 1-56 0 0,0-1-61 0 0,0 0-67 0 0,0 1-72 0 0,1-1-77 0 0,-1 0-257 0 0,0-1-112 0 0,-1-1-93 0 0,1 0-75 0 0,2 0-835 0 0,1-2-1164 0 0</inkml:trace>
  <inkml:trace contextRef="#ctx0" brushRef="#br0" timeOffset="-1910.031">629 866 1684 0 0,'0'0'1215'0'0,"0"0"-674"0"0,0 0-60 0 0,0 0-62 0 0,0 0-53 0 0,0 0 279 0 0,0 0 13 0 0,0 0 45 0 0,0 0-68 0 0,0 0-375 0 0,0 0-36 0 0,0 0 162 0 0,0-1 174 0 0,4-1 635 0 0,-3 1-703 0 0,0 0 132 0 0,0 1-263 0 0,-1 0 41 0 0,0-6 242 0 0,2 0-94 0 0,-1 0-85 0 0,2 1-78 0 0,0 0-69 0 0,0-1-62 0 0,1 1-52 0 0,-1 0-45 0 0,2-1-18 0 0,-1 0-37 0 0,6-15 138 0 0,-8 10-102 0 0,-3 0 80 0 0,0 5-69 0 0,-2 0 33 0 0,-4-10-163 0 0,-3-1 36 0 0,4 8 18 0 0,0 0-1 0 0,-1 1 1 0 0,0 0 0 0 0,-4-4-75 0 0,5 6 60 0 0,-1 1 0 0 0,0-1 0 0 0,0 1 0 0 0,0 1 0 0 0,-6-4-60 0 0,-4 1 58 0 0,-1 2-37 0 0,-1 3-55 0 0,0 2-62 0 0,1 2-50 0 0,1 1-39 0 0,-3 4-260 0 0,1 0 0 0 0,-11 5 445 0 0,12-4-220 0 0,-1-1 38 0 0,0 0 53 0 0,0-2 67 0 0,6-2-231 0 0,0 1 58 0 0,0-1 51 0 0,0 1 44 0 0,0-1 40 0 0,1 2 33 0 0,-13 5 8 0 0,17-7 57 0 0,0 2 1 0 0,0-1 0 0 0,0 1 0 0 0,0 0 0 0 0,1 1-1 0 0,-6 6 2 0 0,2-1-43 0 0,0 2-39 0 0,-21 36-65 0 0,3 1 43 0 0,18-28 65 0 0,2 0 1 0 0,0 2-1 0 0,1-1 0 0 0,1 1 1 0 0,-4 24 38 0 0,-1 44-181 0 0,6 124-77 0 0,8-190 291 0 0,2-1-116 0 0,4-2-94 0 0,3-2-72 0 0,7 1-118 0 0,-14-19 281 0 0,0 1 0 0 0,1-1 1 0 0,-1 1-1 0 0,1-2 0 0 0,0 1 0 0 0,0 0 1 0 0,0-1-1 0 0,0 0 0 0 0,1 0 0 0 0,-1 0 1 0 0,4 0 85 0 0,29 4-132 0 0,0-4 34 0 0,-22-3 62 0 0,0 0 0 0 0,0-1 0 0 0,11-3 36 0 0,-9 0-4 0 0,-1 0 0 0 0,0-1 0 0 0,4-2 4 0 0,-3 0 29 0 0,0-2 1 0 0,14-8-30 0 0,-14 5 41 0 0,0 0 0 0 0,-1-1 0 0 0,0-1 0 0 0,-1 0 0 0 0,-1-2-1 0 0,0 0 1 0 0,-1 0 0 0 0,7-14-41 0 0,-10 14 38 0 0,-2 0 0 0 0,0-1 0 0 0,3-11-38 0 0,15-44 81 0 0,-12 22-41 0 0,-2 0 0 0 0,3-25-40 0 0,-8 11 84 0 0,-3-5 92 0 0,-5 35-44 0 0,-2 0 35 0 0,-3-2 170 0 0,1 21-113 0 0,1 8-49 0 0,0 0 48 0 0,-1 1 58 0 0,-1 0 66 0 0,5 8-198 0 0,1-1-34 0 0,-1 3 24 0 0,0 0-99 0 0,0 1-75 0 0,-1-1-36 0 0,1 9-157 0 0,0-9 204 0 0,0 0 56 0 0,4 36-66 0 0,0-1 57 0 0,12 78 193 0 0,-6-46-146 0 0,10 65-88 0 0,2 1 79 0 0,1 1 64 0 0,0 0 50 0 0,74 468 802 0 0,-81-476-801 0 0,-3 0-40 0 0,-10-93-137 0 0,1 18 76 0 0,2 21 38 0 0,-1-25-138 0 0,-3-29-30 0 0,1 0-32 0 0,0 0-40 0 0,1 0-42 0 0,-2-12-35 0 0,-1-3-10 0 0,1-2-38 0 0,0-1-87 0 0,-1-1 75 0 0,1 0-45 0 0,-1-1-49 0 0,1 0-55 0 0,1 0-58 0 0,-1 0-62 0 0,1 0-67 0 0,0-1-72 0 0,0 0-423 0 0,3-6-1645 0 0,-2-3 1296 0 0,2-10-561 0 0</inkml:trace>
  <inkml:trace contextRef="#ctx0" brushRef="#br0" timeOffset="-660.026">1221 837 3604 0 0,'0'0'982'0'0,"0"0"-362"0"0,0 0-143 0 0,0 0-49 0 0,0 0 27 0 0,0 0-81 0 0,0 0-69 0 0,0 0-53 0 0,0 0-41 0 0,0 0-34 0 0,0 0 107 0 0,0 0 166 0 0,0 0-211 0 0,0 0 41 0 0,0 0 57 0 0,0 0 46 0 0,0 0 434 0 0,0 0-447 0 0,0 0-60 0 0,0 0-76 0 0,0 0-75 0 0,0 0-64 0 0,0 0-47 0 0,0 0 326 0 0,0-2-119 0 0,-1 0-104 0 0,0-1-88 0 0,1-1-75 0 0,-1 0-67 0 0,-2-10-360 0 0,2 10 307 0 0,1 3 108 0 0,0 0 58 0 0,-1-1 127 0 0,-1-1 167 0 0,0 2-172 0 0,0-1-101 0 0,2 0-102 0 0,0-1-88 0 0,0 52-83 0 0,2 0 66 0 0,0-1 55 0 0,2 0 44 0 0,3 15 36 0 0,21 111 91 0 0,-11-99-80 0 0,0-10-65 0 0,3 0-91 0 0,-14-48 129 0 0,2 2-98 0 0,3 1-82 0 0,1-1-63 0 0,7-2-113 0 0,-18-16 355 0 0,1 0 0 0 0,-1 0-1 0 0,1 0 1 0 0,0-1 0 0 0,0 1 0 0 0,-1 0 0 0 0,1-1 0 0 0,0 1 0 0 0,0-1 0 0 0,0 0-1 0 0,0 1 1 0 0,0-1 0 0 0,0 0 0 0 0,-1 0 0 0 0,1 0 0 0 0,0-1 0 0 0,0 1 0 0 0,0 0-1 0 0,0-1 1 0 0,0 1 0 0 0,-1-1 0 0 0,1 0 0 0 0,0 1 0 0 0,0-1 0 0 0,-1 0 0 0 0,1 0-1 0 0,-1 0 1 0 0,1 0 0 0 0,0-1 34 0 0,8-7-11 0 0,0-1 43 0 0,4-8 79 0 0,-2-3 48 0 0,10-23 193 0 0,-9 16-185 0 0,-8 17-131 0 0,15-39 202 0 0,2-13-238 0 0,6-34 132 0 0,-14 33-10 0 0,-3 0 0 0 0,0-40-122 0 0,-5-41 234 0 0,-6 137-167 0 0,0-25 59 0 0,-1 20-24 0 0,0 5-2 0 0,0 1 43 0 0,-1 0 53 0 0,0-1 62 0 0,3 19-20 0 0,-1 42 469 0 0,-1-30-511 0 0,1-13-140 0 0,0 0-36 0 0,1 52-41 0 0,1-1-34 0 0,3 4-74 0 0,2-1-1 0 0,5 9 130 0 0,8 13-69 0 0,-1-20-44 0 0,30 87 13 0 0,-31-107 22 0 0,0-1-61 0 0,-12-31 15 0 0,5 17-100 0 0,-7-22 122 0 0,-1 0-37 0 0,0 2-76 0 0,1-1-78 0 0,-1 0-97 0 0,0 0-114 0 0,-3-8 570 0 0,1-1-115 0 0,-1 1-106 0 0,1-1-93 0 0,0 0-159 0 0,0 1-100 0 0,0-2 71 0 0,0 1-37 0 0,0 0-557 0 0,2-2-1136 0 0,-2 0 1482 0 0,0 0 49 0 0,-1-1 158 0 0,1 1 60 0 0,-1-1 69 0 0,1-1 80 0 0,-1-22-2442 0 0</inkml:trace>
  <inkml:trace contextRef="#ctx0" brushRef="#br0" timeOffset="5473.054">3251 2260 4672 0 0,'0'-3'1412'0'0,"0"1"-276"0"0,0 0-105 0 0,0 0-114 0 0,1 1-123 0 0,-1 0-446 0 0,0 0-35 0 0,1 1-35 0 0,0-1-37 0 0,-1 1-38 0 0,1 0-39 0 0,0 1-40 0 0,1-1-42 0 0,1 19-37 0 0,-2-12 7 0 0,4 23 221 0 0,0 0-43 0 0,-1 0-39 0 0,0 1-34 0 0,3 29 70 0 0,-1 1-89 0 0,13 107 52 0 0,2 5-75 0 0,9 225 43 0 0,-27-349-133 0 0,2 118 130 0 0,-5-3-58 0 0,0 0-89 0 0,2-82-47 0 0,2 1-34 0 0,-4-79 3 0 0,0 4 88 0 0,-1 1 51 0 0,1-3-54 0 0,1-1-51 0 0,-1 0-68 0 0,1-2-48 0 0,1 0-73 0 0,0-1-86 0 0,0-1-96 0 0,-2 0-40 0 0,1-1-59 0 0,-1 0 33 0 0,0-1 47 0 0,0 1 44 0 0,0-1 39 0 0,0 0 38 0 0,0 0 34 0 0,0-1-182 0 0,0-1 129 0 0,0 1 61 0 0,0-1 17 0 0,0-3-269 0 0,0 4 303 0 0,0 1-74 0 0,0 0-70 0 0,0-4-478 0 0,0 0 224 0 0,0 1 47 0 0,0-1-66 0 0,0 0-75 0 0,0-1-65 0 0,0-3-216 0 0,0-4-562 0 0</inkml:trace>
  <inkml:trace contextRef="#ctx0" brushRef="#br0" timeOffset="6640.054">2911 3625 520 0 0,'0'0'1311'0'0,"0"0"-735"0"0,0 0 1501 0 0,0 0-1662 0 0,0 0-33 0 0,0 0-56 0 0,0 0-36 0 0,0 0 194 0 0,0 0-192 0 0,0 0-50 0 0,0 0 140 0 0,0 0-125 0 0,0 0-42 0 0,0 0 113 0 0,0 0-141 0 0,0 0 24 0 0,0 0 115 0 0,0 0-128 0 0,0 0 37 0 0,0 0 325 0 0,0 0-23 0 0,0 0-319 0 0,0 0-45 0 0,0 0-48 0 0,0 0-40 0 0,0 0 3 0 0,0 0-67 0 0,0 0-93 0 0,-1 1-243 0 0,2 0 288 0 0,0 1 79 0 0,19 28 271 0 0,0-1-58 0 0,1 1-49 0 0,0 0-40 0 0,34 47 159 0 0,4 6 35 0 0,1-1-37 0 0,-19-28-144 0 0,1 0-33 0 0,28 35 10 0 0,-34-45-136 0 0,-1 0-39 0 0,-20-26-3 0 0,11 14-46 0 0,-9-12 52 0 0,-9-10-129 0 0,0 1 65 0 0,1-1 56 0 0,-1 1 46 0 0,6 10 112 0 0,14 29 341 0 0,-29-54-242 0 0,0-2-89 0 0,1-2-76 0 0,0-2-62 0 0,0-1-47 0 0,1-1-34 0 0,2-29-231 0 0,-1 23 209 0 0,0 2 74 0 0,0 8 47 0 0,-1 1 33 0 0,10-41-229 0 0,3 0 0 0 0,4-4 162 0 0,8-16-220 0 0,8-8 220 0 0,109-195-330 0 0,-139 265 322 0 0,36-63-50 0 0,22-28-96 0 0,-3 5 37 0 0,-10 23 101 0 0,-19 28-22 0 0,-26 35-5 0 0,12-16-35 0 0,-8 13 1 0 0,1 0-93 0 0,-4 6 39 0 0,-1 0-36 0 0,-3 3 92 0 0,-1 0 34 0 0,-2 1-362 0 0,-1 1-55 0 0,0 1-63 0 0,-1 1-72 0 0,1 1-79 0 0,0-2-87 0 0,1 1-95 0 0,1-3-104 0 0,0 1 240 0 0,0 0-69 0 0,0 0-222 0 0,0 1-579 0 0</inkml:trace>
  <inkml:trace contextRef="#ctx0" brushRef="#br1" timeOffset="16820.073">567 5347 156 0 0,'0'0'1666'0'0,"0"0"-981"0"0,0 0 1805 0 0,0 0-1999 0 0,0 0-46 0 0,0 0-73 0 0,0 0-50 0 0,0 0-43 0 0,0 0-40 0 0,0 0 3 0 0,0 0-41 0 0,0 0-2 0 0,0 0 43 0 0,0 0 211 0 0,0 0-115 0 0,0 0-138 0 0,0 0 35 0 0,0 0 156 0 0,0 0-164 0 0,0 0 38 0 0,0 0 371 0 0,0 0-16 0 0,0 0-379 0 0,0 0-58 0 0,0 1 49 0 0,0 0-69 0 0,0 1-58 0 0,0 0-48 0 0,0 4-51 0 0,0 9-182 0 0,0-11 174 0 0,0 0 69 0 0,3 58 453 0 0,6 33-520 0 0,-3-44 127 0 0,-2 1-77 0 0,5 66 11 0 0,8 59 120 0 0,2 26 25 0 0,-10-68-152 0 0,-1-36-59 0 0,-2-35-19 0 0,-2 17 24 0 0,-4-74-42 0 0,1-4 92 0 0,0-7 156 0 0,0-2-128 0 0,-1 3-82 0 0,0-1-40 0 0,1 0-94 0 0,-1 1-109 0 0,-1-9 229 0 0,0 0 51 0 0,-3-26 218 0 0,0 13-105 0 0,2 9-122 0 0,-4-80-61 0 0,3 1 0 0 0,8-61 37 0 0,0 88-34 0 0,4 0 1 0 0,3 1 0 0 0,2 1 0 0 0,6-6 33 0 0,3 9-163 0 0,9 4 39 0 0,-21 43 95 0 0,1-1-1 0 0,1 2 1 0 0,0 0 0 0 0,1 0 0 0 0,9-7 29 0 0,-9 11-5 0 0,0 0 0 0 0,1 0 0 0 0,0 2 1 0 0,1-1-1 0 0,0 2 0 0 0,5-1 5 0 0,-5 2 11 0 0,0 2 0 0 0,0 0 0 0 0,1 0 0 0 0,0 2 0 0 0,0 0 0 0 0,15 0-11 0 0,-2 2-69 0 0,1 2 46 0 0,-3 1 41 0 0,0 1 1 0 0,19 5-19 0 0,-4 3-34 0 0,0 3-100 0 0,-23-6 15 0 0,0 0-44 0 0,-19-7-34 0 0,-1-1 49 0 0,1 0 44 0 0,0 1 39 0 0,0 0 31 0 0,0-1 40 0 0,0 1 41 0 0,1 1 74 0 0,1 0 53 0 0,0 0-104 0 0,-2-1-73 0 0,1 0-77 0 0,0 0-61 0 0,-1 0-81 0 0,0-1-94 0 0,0 1-105 0 0,0-1-19 0 0,0 1-89 0 0,0-1-97 0 0,0 0-103 0 0,0 0-110 0 0,-1 0-118 0 0,1 0-124 0 0,-1-1 491 0 0,0 1-34 0 0,2-3-615 0 0,2-4-725 0 0</inkml:trace>
  <inkml:trace contextRef="#ctx0" brushRef="#br1" timeOffset="17437.074">1604 5931 6021 0 0,'0'2'389'0'0,"1"-1"-61"0"0,0 0-56 0 0,0 0-50 0 0,1 0-45 0 0,0-1-40 0 0,3 2 43 0 0,-1-2-103 0 0,8 2 28 0 0,-8-2-18 0 0,-1 0 21 0 0,-1 0 54 0 0,26 3 142 0 0,0-2-49 0 0,1-1-44 0 0,0-1-40 0 0,28-4 67 0 0,-1-6-112 0 0,9-10-79 0 0,-50 15-51 0 0,0-1 0 0 0,0-1 0 0 0,-1 0 0 0 0,0-1 0 0 0,-1-1 1 0 0,0 0-1 0 0,0 0 0 0 0,7-10 4 0 0,-15 14-79 0 0,0 1 1 0 0,-1-1 0 0 0,1-1 0 0 0,-1 1 0 0 0,0 0 0 0 0,-1-1 0 0 0,0 0 0 0 0,0 0 0 0 0,0 0 0 0 0,-1 0-1 0 0,1-6 79 0 0,0-26-314 0 0,-10 9 148 0 0,1 16 128 0 0,-2 1 37 0 0,-3 1 41 0 0,-2 2 47 0 0,-2 2 51 0 0,-3 2 55 0 0,-8 1 505 0 0,1 2-94 0 0,-1 3-84 0 0,-1 3-79 0 0,1 1-71 0 0,0 3-65 0 0,0 1-57 0 0,1 2-50 0 0,-15 9 32 0 0,2 3-83 0 0,16-8-69 0 0,1 1 1 0 0,0 2-1 0 0,-13 13-78 0 0,18-13 109 0 0,0 0 0 0 0,1 1 0 0 0,1 1-1 0 0,-6 10-108 0 0,9-11 74 0 0,1 0 0 0 0,1 1-1 0 0,0 2-73 0 0,-8 30 94 0 0,7 1-43 0 0,7 2-50 0 0,7 1-58 0 0,-2-42 62 0 0,1 0 1 0 0,1-1 0 0 0,-1 1-1 0 0,5 8-5 0 0,0-4-15 0 0,1 1-1 0 0,1-1 1 0 0,0-1 0 0 0,12 15 15 0 0,0-5-34 0 0,0-1 1 0 0,2-1 0 0 0,0-1 0 0 0,20 13 33 0 0,-19-17-136 0 0,2 0 109 0 0,2-1 118 0 0,1 0-1 0 0,3-1-90 0 0,-12-7-1 0 0,0-1-45 0 0,4 1-87 0 0,1-2-108 0 0,-13-4 74 0 0,0 0-37 0 0,0-1-37 0 0,0 0-42 0 0,0-1-45 0 0,1 0-47 0 0,-1 0-50 0 0,0 0-53 0 0,1-1-57 0 0,-1-1-58 0 0,1 1-63 0 0,-1-2-64 0 0,-6 1 266 0 0,-1 0 52 0 0,0-1 45 0 0,1 0 38 0 0,4-2-229 0 0,14-8-601 0 0,-17 7 751 0 0,0-1-58 0 0,1-1-191 0 0,-5 3 271 0 0,1-1-41 0 0,4-4-448 0 0,6-6-573 0 0</inkml:trace>
  <inkml:trace contextRef="#ctx0" brushRef="#br1" timeOffset="17919.294">2839 5628 992 0 0,'0'0'1158'0'0,"0"0"-759"0"0,0 0 82 0 0,0 0 1533 0 0,0 0-1523 0 0,0 0-53 0 0,0 0-122 0 0,0 0-43 0 0,0 0-39 0 0,0 0-34 0 0,0 0 1 0 0,0 0-35 0 0,0 0-2 0 0,0 0 38 0 0,0 0 202 0 0,0 0-54 0 0,0 0 285 0 0,-1-2-256 0 0,-11-11 59 0 0,-45-45 540 0 0,41 45-503 0 0,2 5-87 0 0,-1 3-10 0 0,-5 5 75 0 0,6 0-196 0 0,-23 2 208 0 0,26-1-327 0 0,1 1 1 0 0,-1 1-1 0 0,1 0 1 0 0,0 0-1 0 0,-1 1 1 0 0,2 0-1 0 0,-3 2-138 0 0,-16 11 416 0 0,4 4 92 0 0,14-9-209 0 0,0 0 36 0 0,2 2 40 0 0,1 1 45 0 0,5-12-493 0 0,1 1-1 0 0,0-1 1 0 0,0 1 0 0 0,0 0-1 0 0,0-1 1 0 0,1 1 0 0 0,-1 0 73 0 0,5 24-409 0 0,8-3 92 0 0,6-2 77 0 0,0-5 95 0 0,2-3 33 0 0,4 2 13 0 0,11 4-3 0 0,63 32-60 0 0,-23-12 105 0 0,-22-11 15 0 0,4 7 42 0 0,-32-20-24 0 0,-1 2 1 0 0,-1 1 0 0 0,2 3 23 0 0,-10-8-53 0 0,0 1 1 0 0,10 16 52 0 0,-6 1-40 0 0,-5 0 44 0 0,-12-23 14 0 0,1 0 1 0 0,-1-1-1 0 0,-1 1 0 0 0,0 3-18 0 0,0-2 43 0 0,-1 0-1 0 0,-1-1 1 0 0,-1 11-43 0 0,0-9 44 0 0,0-1 0 0 0,-2 1 0 0 0,1 0 0 0 0,-1-1 0 0 0,-1 0 0 0 0,0 0 0 0 0,-5 8-44 0 0,3-8 39 0 0,0 0 0 0 0,-1-1-1 0 0,0 0 1 0 0,-5 5-39 0 0,-3 0 16 0 0,0 0 1 0 0,0-2-1 0 0,-2 0 0 0 0,1-1 1 0 0,-2 0-17 0 0,-33 14 8 0 0,7-10-40 0 0,-1-8-53 0 0,0-8-68 0 0,1-10-82 0 0,35 6 166 0 0,-1-2-56 0 0,1 0-63 0 0,0-2-68 0 0,1-1-75 0 0,1 0-81 0 0,1-1-88 0 0,1-1-93 0 0,2 0-100 0 0,0 0-107 0 0,3-1-112 0 0,1 1-119 0 0,2-1-126 0 0,0 6 530 0 0,0 0-33 0 0,1 1-35 0 0,0-1-36 0 0,1 1-35 0 0,1-1-37 0 0,-2 3 258 0 0,1-1-38 0 0,0 0-153 0 0,4-2-410 0 0</inkml:trace>
  <inkml:trace contextRef="#ctx0" brushRef="#br1" timeOffset="18453.078">3330 6080 5168 0 0,'15'0'758'0'0,"0"-1"-72"0"0,0 0-69 0 0,0-1-65 0 0,0 0-61 0 0,0-1-59 0 0,0 0-55 0 0,0 0-51 0 0,0-1-47 0 0,0-1-45 0 0,0 0-40 0 0,0 0-38 0 0,14-6 59 0 0,0-2-107 0 0,2-2-80 0 0,4-4-142 0 0,15-12 114 0 0,-16 7 21 0 0,-20 13 29 0 0,0 0 34 0 0,0 0 41 0 0,-1 0 45 0 0,20-20-27 0 0,-22 19-108 0 0,0-1-1 0 0,0-1 0 0 0,-1 0 0 0 0,-1-1 0 0 0,0 0-34 0 0,7-19 99 0 0,-4 0 66 0 0,-5-2 97 0 0,-5 18-86 0 0,-1 0 35 0 0,-1 15-173 0 0,-1 0 0 0 0,1 1 0 0 0,0-1 0 0 0,-1 1 0 0 0,0-1-1 0 0,0 0 1 0 0,1 1 0 0 0,-1 0 0 0 0,-1-1 0 0 0,1 1 0 0 0,0 0 0 0 0,-2-2-38 0 0,0-1 64 0 0,-1 1 0 0 0,1 0 0 0 0,-1 0 1 0 0,0 0-1 0 0,-1 0 0 0 0,0 0-64 0 0,-5-3 145 0 0,-1 0 0 0 0,0 0-1 0 0,0 1 1 0 0,-1 1 0 0 0,-1 0-145 0 0,-13-4 261 0 0,0 4-36 0 0,17 3-135 0 0,-1 1-1 0 0,0 1 1 0 0,1 0 0 0 0,-5 1-90 0 0,5 0 52 0 0,1 0 0 0 0,-1 1 1 0 0,1 0-1 0 0,-1 0 0 0 0,1 1 0 0 0,-1 0-52 0 0,2 0 37 0 0,-1 1-1 0 0,1 0 0 0 0,0 0 0 0 0,0 1 0 0 0,0 0 0 0 0,1 0 0 0 0,0 0 0 0 0,0 1 0 0 0,0 0 0 0 0,-2 3-36 0 0,-5 8-48 0 0,1 0-1 0 0,1 0 0 0 0,-4 10 49 0 0,-12 33-69 0 0,12-22 57 0 0,2 1 34 0 0,2-1 43 0 0,3-1 53 0 0,0 13-71 0 0,6 1-55 0 0,6-1-47 0 0,5-1-34 0 0,-5-35 48 0 0,1 0-1 0 0,0 0 1 0 0,1-1-1 0 0,0 0 1 0 0,1 0-1 0 0,0-1 1 0 0,1 0-1 0 0,0 0 1 0 0,1 0 0 0 0,1-1-1 0 0,0-1 1 0 0,9 9 41 0 0,13 6-126 0 0,-16-14 71 0 0,1-1 0 0 0,0 0-1 0 0,14 5 56 0 0,-5-5-86 0 0,1-1-48 0 0,-8-4 0 0 0,0-1-41 0 0,1 0-45 0 0,0-2-52 0 0,2 0-101 0 0,1-2-81 0 0,-1-1-90 0 0,1-1-99 0 0,-1-1-108 0 0,1-2-117 0 0,-1 0-125 0 0,-10 1 446 0 0,-1 0-34 0 0,16-5-646 0 0,-18 5 775 0 0,0 1-48 0 0,-1 0 35 0 0,1-1-53 0 0,0 1-64 0 0,1-1-71 0 0,8-3-493 0 0,12-5-723 0 0</inkml:trace>
  <inkml:trace contextRef="#ctx0" brushRef="#br1" timeOffset="23737.085">4858 5613 628 0 0,'0'-1'1553'0'0,"0"1"-244"0"0,0 0-98 0 0,0 0-96 0 0,0 0-91 0 0,0 0-87 0 0,0-1-84 0 0,0 1-80 0 0,0 0-77 0 0,0-1-71 0 0,0 1-70 0 0,0 0-64 0 0,0-1-61 0 0,0 1-58 0 0,0-1-53 0 0,0 1-49 0 0,0-1-7 0 0,0 1-60 0 0,-1-1-52 0 0,1 0-47 0 0,0 0-15 0 0,0 0-83 0 0,-1-2-172 0 0,1 2 164 0 0,0 1 35 0 0,-1-1 49 0 0,1 1 59 0 0,0 0 71 0 0,0-1 82 0 0,-8-5-250 0 0,1 0-1 0 0,-1 0 1 0 0,0 0-1 0 0,-3 0-43 0 0,1 0 44 0 0,0 1-1 0 0,-1 1 1 0 0,0 0 0 0 0,0 0-1 0 0,-7-1-43 0 0,3 2 76 0 0,-1 1-1 0 0,1 0 0 0 0,-16 0-75 0 0,-21 5 188 0 0,42-2-208 0 0,0 1-1 0 0,1 0 1 0 0,-1 0-1 0 0,1 1 1 0 0,-2 1 20 0 0,0 1-6 0 0,0 0 0 0 0,0 1 0 0 0,1 0 0 0 0,0 0 1 0 0,0 1-1 0 0,1 0 0 0 0,0 1 0 0 0,0 0 0 0 0,0 1 0 0 0,1 0 1 0 0,-1 2 5 0 0,-14 26-73 0 0,7 3-68 0 0,-6 53 46 0 0,13-43 24 0 0,-3 45 71 0 0,10-55-54 0 0,2 0 0 0 0,3 26 54 0 0,0-34-79 0 0,2-1-1 0 0,1 2 80 0 0,4 1-3 0 0,2 0-85 0 0,3-1-94 0 0,2-2-98 0 0,-14-25 218 0 0,1 0 0 0 0,0-1 1 0 0,0 0-1 0 0,1 0 0 0 0,4 4 62 0 0,-4-5-48 0 0,0 1 0 0 0,1-1 0 0 0,0-1-1 0 0,-1 1 1 0 0,4 0 48 0 0,32 11-190 0 0,4-9 36 0 0,-30-6 101 0 0,-1-1 0 0 0,1 0 0 0 0,-1-1 0 0 0,1 0 1 0 0,-1-1-1 0 0,0-1 0 0 0,12-5 53 0 0,20-12-193 0 0,-17 2 131 0 0,0 0 0 0 0,-2-2-1 0 0,0-1 1 0 0,-2-2-1 0 0,-1 0 1 0 0,0-1-1 0 0,-2-2 1 0 0,-1 0-1 0 0,8-14 63 0 0,-11 11-108 0 0,0-1-1 0 0,-2 0 1 0 0,3-11 108 0 0,2-23-286 0 0,-7-4 119 0 0,-10 34 136 0 0,-2 1 38 0 0,-1 0 41 0 0,-2 0 45 0 0,-4-8 251 0 0,0 23-152 0 0,0 4 54 0 0,2 7-82 0 0,-1 1 33 0 0,1 1 38 0 0,-2-1 42 0 0,1 2 46 0 0,-1-1 51 0 0,3 5-164 0 0,0 2-39 0 0,0 4 69 0 0,1 5-106 0 0,2 3-70 0 0,2 19 16 0 0,-2-23-12 0 0,1-3 51 0 0,9 40 88 0 0,-1 1-67 0 0,2 7-57 0 0,2-2-73 0 0,-2-6-49 0 0,1 0 39 0 0,18 66 56 0 0,-7-38-78 0 0,14 37-14 0 0,-21-60-37 0 0,-9-26-7 0 0,1 0-38 0 0,3 8-113 0 0,1 0-102 0 0,-13-31 484 0 0,1 0-56 0 0,0 0-53 0 0,0 0-50 0 0,0 0-48 0 0,0 0-46 0 0,0-1-43 0 0,0 1-40 0 0,0 0-38 0 0,0-1-37 0 0,2 2-355 0 0,-1-1-113 0 0,0 0-92 0 0,0-2 110 0 0,0 1-37 0 0,4-4-1610 0 0,-3-2 943 0 0,-1 1 508 0 0,-1-1 189 0 0,1 0 44 0 0,1-6-464 0 0,3-8-697 0 0</inkml:trace>
  <inkml:trace contextRef="#ctx0" brushRef="#br1" timeOffset="28710.122">5711 5579 5649 0 0,'0'0'850'0'0,"0"0"-358"0"0,0 0-55 0 0,0 0-48 0 0,0 0-43 0 0,0 0-42 0 0,0 0-38 0 0,0 1-37 0 0,1-1 132 0 0,-1 0-199 0 0,0 1-36 0 0,1 0 36 0 0,0 0-81 0 0,0 2-58 0 0,20 68 1245 0 0,-13-47-903 0 0,0 0-61 0 0,-2-4-111 0 0,1 0-68 0 0,0-1-78 0 0,0 1-89 0 0,23 69 225 0 0,30 121 304 0 0,-32-79-239 0 0,-11-38-135 0 0,-4 1-79 0 0,-11-79-81 0 0,0 0 57 0 0,3 26 132 0 0,-4-23-122 0 0,0-2-70 0 0,-1 0-94 0 0,1-12 123 0 0,1 6-126 0 0,-1-5 110 0 0,0 0 62 0 0,0-3 28 0 0,-1-1 36 0 0,1 0 39 0 0,-1-1 46 0 0,0-1 50 0 0,0-1 57 0 0,0-7-87 0 0,0 0-52 0 0,-1 0-45 0 0,-1 0-40 0 0,1-1-31 0 0,-1-1-39 0 0,-6-19-150 0 0,4 12 64 0 0,1 5 67 0 0,0 3 39 0 0,2-1 41 0 0,-10-55-179 0 0,3 0 39 0 0,-1-27-107 0 0,4-32 199 0 0,6 30-131 0 0,1 67 61 0 0,1 0 0 0 0,1-1 0 0 0,2 2 0 0 0,1-4 70 0 0,2 2-107 0 0,0 1-1 0 0,2 1 1 0 0,14-26 107 0 0,-12 29-94 0 0,1 0-1 0 0,1 2 0 0 0,1 0 0 0 0,8-8 95 0 0,-8 13-91 0 0,0 0 0 0 0,1 2 1 0 0,1-1-1 0 0,1 2 0 0 0,4-2 91 0 0,-11 8-53 0 0,2 1-51 0 0,0 1-44 0 0,1 1-39 0 0,16-1-281 0 0,-2 9-86 0 0,-27-2 557 0 0,-1 0-55 0 0,1 0-53 0 0,-1 1-48 0 0,0-1-45 0 0,1 1-42 0 0,-1 0-37 0 0,0 1-35 0 0,1 0-103 0 0,-1 0-38 0 0,1 3-543 0 0,1 8-2276 0 0,-3-11 2551 0 0,0 0-436 0 0</inkml:trace>
  <inkml:trace contextRef="#ctx0" brushRef="#br1" timeOffset="29277.089">7109 5423 432 0 0,'0'0'1423'0'0,"0"0"-811"0"0,0 0 1586 0 0,0 0-1765 0 0,0 0-38 0 0,0 0-64 0 0,0 0-42 0 0,0 0-37 0 0,0 0-34 0 0,0 0 7 0 0,0 0-35 0 0,0 0 2 0 0,0 0 51 0 0,0 0 148 0 0,0 0 123 0 0,0 0 309 0 0,0 0-451 0 0,0 0 230 0 0,0 0 425 0 0,-19-8-47 0 0,-56-22-73 0 0,59 26-527 0 0,1 1-60 0 0,1 2-55 0 0,0 2-50 0 0,1 2-45 0 0,1 1-39 0 0,-10 7 32 0 0,-2 7-91 0 0,12-7-65 0 0,1 1 0 0 0,1 0 0 0 0,-1 3-7 0 0,-17 24 2 0 0,4 3 39 0 0,10-15 42 0 0,2 1 0 0 0,1 1 0 0 0,-7 26-83 0 0,-1 33 157 0 0,11-28-86 0 0,6-11-47 0 0,2-1-43 0 0,0-33-14 0 0,2-1 1 0 0,0 1-1 0 0,1 0 1 0 0,0-1 0 0 0,1 1-1 0 0,1-1 1 0 0,0 0-1 0 0,1 0 1 0 0,0-1-1 0 0,1 0 1 0 0,1 0 0 0 0,0 0-1 0 0,2 2 33 0 0,1-2-60 0 0,0 0-1 0 0,1-1 1 0 0,0 0-1 0 0,4 2 61 0 0,-2-2-148 0 0,2-1 0 0 0,15 8 148 0 0,2-1-192 0 0,1-3-36 0 0,2-3-40 0 0,1-3-45 0 0,0-3-49 0 0,1-3-54 0 0,-3-3-216 0 0,-2-3-94 0 0,0-3-103 0 0,-3-3-112 0 0,0-3-125 0 0,-16 5 484 0 0,0 0-35 0 0,0-2-37 0 0,0 0-36 0 0,0-1-39 0 0,-1-1-41 0 0,-2 0-259 0 0,5-4-634 0 0</inkml:trace>
  <inkml:trace contextRef="#ctx0" brushRef="#br1" timeOffset="29852.122">7614 4521 8317 0 0,'-1'-2'201'0'0,"-3"-1"211"0"0,-5-4 429 0 0,6 6-557 0 0,-1-1 41 0 0,1 0 99 0 0,-1 1 89 0 0,1 0 109 0 0,1 1-264 0 0,0 0 35 0 0,1 0 472 0 0,1 19-547 0 0,0 0-39 0 0,0 0-36 0 0,0-1-35 0 0,1 19 119 0 0,0 0-105 0 0,0-4-94 0 0,0 1-53 0 0,0-3-40 0 0,9 93 23 0 0,6 41 67 0 0,25 274 103 0 0,-23 0-34 0 0,-17-417-199 0 0,-2 0 0 0 0,-1-1 0 0 0,-2 10 5 0 0,4-29-132 0 0,-1 1 80 0 0,1 1 68 0 0,-2 2 98 0 0,1-1 1 0 0,1-2-86 0 0,-1-1-59 0 0,1 0-69 0 0,0-1-4 0 0,0-1-39 0 0,0 0-41 0 0,0 0-47 0 0,0-1-49 0 0,0 0-56 0 0,1 0-58 0 0,-1-1-64 0 0,2-4 83 0 0,0-1 74 0 0,1 1 68 0 0,0 0 59 0 0,1-1 35 0 0,0 0 63 0 0,2-4 53 0 0,1 1 68 0 0,5-9 75 0 0,-5 6-116 0 0,7-15 32 0 0,0 0-51 0 0,0 0-45 0 0,0 0-39 0 0,9-17-127 0 0,-1 0-63 0 0,10-14-828 0 0,18-24 1116 0 0,-10 26-422 0 0,-39 56 413 0 0,8-11-131 0 0,1 0 0 0 0,0 1 1 0 0,3-3 139 0 0,-10 12-32 0 0,0 0 0 0 0,-1-1 0 0 0,1 1 0 0 0,0 0 1 0 0,0 1-1 0 0,0-1 0 0 0,1 0 0 0 0,-1 1 0 0 0,0 0 0 0 0,1-1 1 0 0,-1 1-1 0 0,0 1 0 0 0,1-1 0 0 0,-1 0 0 0 0,4 1 32 0 0,5 4-10 0 0,-2 8 99 0 0,-2 2 109 0 0,-3 1 117 0 0,-3-10-140 0 0,7 17 407 0 0,-1 2-56 0 0,0 0-54 0 0,1 0-53 0 0,3 10 84 0 0,0 1-90 0 0,1-1-84 0 0,1 1-79 0 0,1-2-71 0 0,1 0-65 0 0,1-1-60 0 0,2-2-52 0 0,15 15-93 0 0,5-7-94 0 0,-28-29 82 0 0,0-1 0 0 0,0-1 0 0 0,12 6 103 0 0,-11-6-91 0 0,1-2-1 0 0,0 0 1 0 0,0-1-1 0 0,1 0 1 0 0,-1-1 0 0 0,12 2 91 0 0,19 0-581 0 0,-25-4 284 0 0,2-1-130 0 0,-10-1 161 0 0,0 0-43 0 0,-2 0 14 0 0,0 0-38 0 0,0-1-41 0 0,0 0-45 0 0,1 0-49 0 0,-1 0-52 0 0,0-1-55 0 0,0-1-59 0 0,3-1-182 0 0,0-1-69 0 0,3-1-243 0 0,9-6-640 0 0</inkml:trace>
  <inkml:trace contextRef="#ctx0" brushRef="#br1" timeOffset="32326.206">3612 7099 4148 0 0,'0'0'853'0'0,"0"0"-355"0"0,0 0-235 0 0,0 0-36 0 0,0 0 132 0 0,0 0-97 0 0,0 0-63 0 0,0 0 132 0 0,0 0 40 0 0,0 0 70 0 0,0 0 16 0 0,0 0 1 0 0,0 0-85 0 0,0-1-283 0 0,0 1 95 0 0,0-3 665 0 0,0 3-696 0 0,0 0-34 0 0,0 24 332 0 0,0-1-52 0 0,1 0-50 0 0,0 0-46 0 0,-1 0-45 0 0,1 0-40 0 0,0 0-37 0 0,1 0-36 0 0,-1 9 7 0 0,2 0-53 0 0,-1 0-47 0 0,1 0-36 0 0,0 11-37 0 0,9 75-142 0 0,-7-68 119 0 0,0-4 56 0 0,0-1 73 0 0,-2-20 0 0 0,30 254 37 0 0,-9-92-81 0 0,2 12-81 0 0,-14-99-26 0 0,0 1-37 0 0,-4-8 42 0 0,1 3-73 0 0,-4-59-65 0 0,6 21 198 0 0,-9-49-58 0 0,0 5 59 0 0,0 2-21 0 0,0-7-90 0 0,1-1-85 0 0,-2-4 51 0 0,1-1-36 0 0,-2-4-490 0 0,-1 0 97 0 0,1 0 90 0 0,0 0 82 0 0,0-1 73 0 0,-1 0 64 0 0,1 0 55 0 0,0 0 49 0 0,0-1 14 0 0,-1 0 43 0 0,0-7-127 0 0,0 6 83 0 0,0 0-97 0 0,1 3 71 0 0,-1-1-40 0 0,-2-6-340 0 0,0 1-54 0 0,0-1-50 0 0,1 0-49 0 0,-1 0-45 0 0,1-1-43 0 0,-1 0-41 0 0,1 0-37 0 0,0-3 105 0 0,0-6-307 0 0</inkml:trace>
  <inkml:trace contextRef="#ctx0" brushRef="#br1" timeOffset="32969.212">3363 8461 1252 0 0,'0'0'710'0'0,"0"0"650"0"0,0 0-820 0 0,0 0-64 0 0,0 0-86 0 0,0 0-77 0 0,0 0-65 0 0,0 0 41 0 0,0 0 8 0 0,0 0-10 0 0,0 0-56 0 0,0 0 124 0 0,0 0 58 0 0,0 0 481 0 0,0 0-32 0 0,0 0-39 0 0,0 0-479 0 0,0 0-45 0 0,0 0 219 0 0,-6-2-77 0 0,3 2-329 0 0,-1-1-83 0 0,-2-1-29 0 0,3 1 48 0 0,1 1 47 0 0,-1-1 30 0 0,0 1 50 0 0,0 0 59 0 0,0 0 66 0 0,4 6-696 0 0,3 1 200 0 0,-1-2 101 0 0,-1-1 80 0 0,-1-4 31 0 0,25 42 398 0 0,1 0-87 0 0,1-1-79 0 0,0 0-70 0 0,1 0-59 0 0,1-1-52 0 0,30 39-49 0 0,-13-20 66 0 0,2-1-54 0 0,28 27-72 0 0,3-3 0 0 0,12 3 42 0 0,-80-76 10 0 0,7-1-73 0 0,-18-8 58 0 0,0 0 1 0 0,0 0-1 0 0,0 0 0 0 0,1 0 0 0 0,-1 0 1 0 0,0 0-1 0 0,0 0 0 0 0,0-1 0 0 0,0 1 1 0 0,1 0-1 0 0,-1-1 0 0 0,0 1 0 0 0,0-1 1 0 0,0 1-1 0 0,0-1 0 0 0,0 0 0 0 0,0 1 1 0 0,0-1-1 0 0,0 0 0 0 0,0 0 0 0 0,0 1 1 0 0,-1-1-1 0 0,1 0 0 0 0,0 0 0 0 0,0 0 1 0 0,-1 0-1 0 0,1-1 5 0 0,29-48 310 0 0,-4-3-44 0 0,-2-2-63 0 0,-1 0-81 0 0,1-1-100 0 0,-4 7-41 0 0,11-26 38 0 0,24-58 24 0 0,-17 44-105 0 0,-4 17-104 0 0,-16 37 29 0 0,0 0-41 0 0,-11 21-89 0 0,-5 9 158 0 0,0 1-44 0 0,0 0-64 0 0,0 0-81 0 0,0 1 45 0 0,0 1-50 0 0,0 0-56 0 0,0 0-61 0 0,-1 1-294 0 0,-1 1-14 0 0,0 1 70 0 0,0-1 76 0 0,0 1 69 0 0,1 0 61 0 0,-1-1 56 0 0,1 1 48 0 0,0 0 41 0 0,-1 0 34 0 0,2 0-211 0 0,1 4-531 0 0,-2-3 579 0 0,0 1-136 0 0,-1-2 232 0 0,0 1-44 0 0,0 0-43 0 0,0 0-39 0 0,0 1-130 0 0,0 2-339 0 0</inkml:trace>
  <inkml:trace contextRef="#ctx0" brushRef="#br2" timeOffset="45725.2">3291 11000 4348 0 0,'0'0'917'0'0,"0"0"-339"0"0,0 0-133 0 0,0 0-46 0 0,0 0 23 0 0,0 0-82 0 0,0 0-73 0 0,0 0-67 0 0,0 0 5 0 0,0 0-133 0 0,0 0-4 0 0,0 0 102 0 0,0 2 3 0 0,3 15 64 0 0,0 0-101 0 0,2 9 24 0 0,0 3 24 0 0,-1-6 3 0 0,0-1 30 0 0,1 4 72 0 0,7 36 69 0 0,8 43 175 0 0,-1 0-81 0 0,-1 1-69 0 0,-2 0-59 0 0,5 64 102 0 0,-12-53 83 0 0,-5 23-509 0 0,-4-98-52 0 0,-1-1 86 0 0,0 6 74 0 0,-3 60 220 0 0,3-68-254 0 0,-1-5-55 0 0,1 0-63 0 0,0 1-76 0 0,0-1-92 0 0,0 1-108 0 0,0-18 114 0 0,1 0-32 0 0,0 0-35 0 0,-1 0-37 0 0,1 1-38 0 0,0-1-41 0 0,0-13 14 0 0,1-1-93 0 0,0-1-78 0 0,0-1-59 0 0,0-1-174 0 0,3-1-1106 0 0,-2-1 1121 0 0,0 0 70 0 0,0 0 100 0 0,-1 1 344 0 0,0-1 35 0 0,-1 1-7 0 0,1-1 79 0 0,0 0 88 0 0,-1 1 99 0 0,2-4-447 0 0,-1 1-57 0 0,0-1-60 0 0,0-1-171 0 0,2-2-426 0 0</inkml:trace>
  <inkml:trace contextRef="#ctx0" brushRef="#br2" timeOffset="46173.236">3262 11231 8509 0 0,'-6'-16'252'0'0,"3"-1"-38"0"0,2 13-159 0 0,1 0-1 0 0,0 0 1 0 0,1 0 0 0 0,-1 0 0 0 0,1-1 0 0 0,1-2-55 0 0,10-23 225 0 0,8 1-73 0 0,-9 15-77 0 0,2 1 0 0 0,0 1 0 0 0,0 0 0 0 0,10-6-75 0 0,8-3 198 0 0,-13 9-183 0 0,0 2 0 0 0,1 0-1 0 0,0 1 1 0 0,0 0 0 0 0,16-3-15 0 0,-15 6 32 0 0,0 2 0 0 0,0 0 0 0 0,1 1 0 0 0,0 0 0 0 0,13 2-32 0 0,34 5 122 0 0,0 10 33 0 0,-2 9 36 0 0,-2 9 41 0 0,-28-8-63 0 0,-1 2-62 0 0,4 9-39 0 0,-27-23-56 0 0,-1 0 0 0 0,-1 1 1 0 0,6 9-13 0 0,-9-11 7 0 0,-1-1 0 0 0,-1 1 0 0 0,0 0 0 0 0,0 0 0 0 0,0 3-7 0 0,5 35 66 0 0,-10-6 39 0 0,-8 3 61 0 0,-9 2-120 0 0,-7-3 43 0 0,12-27-28 0 0,-1-1 0 0 0,0 0 0 0 0,-2 0 0 0 0,0-2 0 0 0,0 0 0 0 0,-5 2-61 0 0,-44 31 144 0 0,-3-8-97 0 0,21-18-95 0 0,0-3-80 0 0,-34 6-264 0 0,24-13 22 0 0,10-6-58 0 0,22-5 160 0 0,0 0-41 0 0,23-1 327 0 0,1 0-37 0 0,-2-1-118 0 0,0 1-121 0 0,1 0-101 0 0,0-1-54 0 0,1 0-60 0 0,-1 0-417 0 0,3-2-1316 0 0,-1 1 1593 0 0,1 1 72 0 0,1-1-721 0 0,3 0-688 0 0</inkml:trace>
  <inkml:trace contextRef="#ctx0" brushRef="#br2" timeOffset="46737.236">4620 11287 3768 0 0,'-3'0'905'0'0,"-1"0"-70"0"0,1 0-66 0 0,0 0-64 0 0,0 0-62 0 0,1 0-57 0 0,-1 1-55 0 0,1-1-52 0 0,-1 1-49 0 0,1-1-47 0 0,-1 1-43 0 0,1-1-41 0 0,0 1-37 0 0,0 0-35 0 0,-2 1 134 0 0,0 1-63 0 0,0 0-110 0 0,-8 15 154 0 0,10-13-232 0 0,0 0 45 0 0,-7 21-209 0 0,4 1 40 0 0,2 8 37 0 0,3 17 58 0 0,3-22 46 0 0,7 28-127 0 0,-4-30 4 0 0,0-2-34 0 0,0-5 3 0 0,1-2 1 0 0,0 1 0 0 0,3 1 26 0 0,18 32-98 0 0,-7-21-1 0 0,2-3-40 0 0,3-4-50 0 0,1-2-59 0 0,-20-19 160 0 0,1 1-1 0 0,-1-1 1 0 0,1 0-1 0 0,4 2 89 0 0,-4-4-66 0 0,-1 1 0 0 0,1-1 0 0 0,0 0-1 0 0,4 0 67 0 0,32-1-182 0 0,-2-10 74 0 0,-1-8 69 0 0,-4-8 61 0 0,-3-5 55 0 0,-5-5 48 0 0,-14 12 0 0 0,0-1 1 0 0,10-24-126 0 0,-13 23 174 0 0,-2-1 0 0 0,6-25-174 0 0,-9 24 224 0 0,-1-1-1 0 0,2-23-223 0 0,-6 22 274 0 0,-1 0 0 0 0,-2-23-274 0 0,-2 21-4 0 0,-4-1 66 0 0,-3 0 58 0 0,-2 1 53 0 0,-4 1 45 0 0,-1 1 38 0 0,8 17-55 0 0,-1 0-1 0 0,0 0 1 0 0,-4-3-201 0 0,7 7 119 0 0,-1 1 1 0 0,0 0-1 0 0,-1 0 1 0 0,1 1-1 0 0,-1 0 0 0 0,0 1 1 0 0,-1 0-1 0 0,1 1 1 0 0,-1-1-1 0 0,0 2 0 0 0,0-1 1 0 0,0 2-1 0 0,-1-1 1 0 0,1 1-1 0 0,-1 1 1 0 0,0 0-120 0 0,-29 3 372 0 0,-2 8-37 0 0,4 7-420 0 0,2 5-50 0 0,2 5-45 0 0,4 4-41 0 0,14-12-52 0 0,1 1 1 0 0,-7 11 272 0 0,-20 43-647 0 0,23-28-130 0 0,15-30 424 0 0,2-8 128 0 0,0 0-42 0 0,1-1 7 0 0,0-1-38 0 0,1 1-41 0 0,-1 0-47 0 0,1 0-50 0 0,0-1-55 0 0,1 1-57 0 0,-1 0-63 0 0,2 0-297 0 0,-1 0-112 0 0,2-2-110 0 0,0 0-107 0 0,1-1 174 0 0,0 0-53 0 0,2-1-276 0 0,3 3-754 0 0</inkml:trace>
  <inkml:trace contextRef="#ctx0" brushRef="#br2" timeOffset="47555.257">5610 10153 3496 0 0,'0'0'1059'0'0,"0"0"-383"0"0,0 0-145 0 0,0 0-40 0 0,0 0 52 0 0,0 0-77 0 0,0 0-76 0 0,0 0-75 0 0,0 0-70 0 0,0 0-63 0 0,0 0-53 0 0,0 0-43 0 0,0 0-13 0 0,0 0-34 0 0,0 0 8 0 0,0 0 55 0 0,0 0 77 0 0,0 0 59 0 0,0 0 328 0 0,0 0 7 0 0,0 2-337 0 0,0 15-45 0 0,1 5-93 0 0,2 56 108 0 0,0-33-89 0 0,12 131 202 0 0,-5-55-116 0 0,-3-41-36 0 0,32 347 495 0 0,-28-284-491 0 0,-1 0-49 0 0,-7-61-127 0 0,-3-28-47 0 0,0-15-28 0 0,0 1-45 0 0,2 0-54 0 0,1 0-61 0 0,1-2-189 0 0,-2-18 185 0 0,0 0-51 0 0,0-7 55 0 0,0 1-42 0 0,-1-3 9 0 0,1 0-41 0 0,0 0-45 0 0,0 0-50 0 0,0-2 28 0 0,0 0-42 0 0,1-1-42 0 0,-1 1-46 0 0,1 0-48 0 0,0-1-52 0 0,1 0-53 0 0,-1 1-58 0 0,0-5 14 0 0,-1-1-112 0 0,-1-2 368 0 0,0 1-573 0 0,-1-1-670 0 0</inkml:trace>
  <inkml:trace contextRef="#ctx0" brushRef="#br2" timeOffset="47826.219">5339 11137 8449 0 0,'0'0'523'0'0,"0"0"-211"0"0,0 0-92 0 0,0 0-52 0 0,0 0-43 0 0,0 0-93 0 0,0 0-87 0 0,0 0-81 0 0,0 0-26 0 0,0 0-37 0 0,0 0-515 0 0,0 0 27 0 0,0 0 331 0 0,0 0 196 0 0,0 0 50 0 0,0 0 47 0 0,0 0 45 0 0,1 0 70 0 0,16 1 144 0 0,3-1-98 0 0,7 0 37 0 0,84-5 408 0 0,-62-1-343 0 0,93-21-34 0 0,-106 19-151 0 0,-6 1-36 0 0,0 0-39 0 0,0-1-49 0 0,-1 0-58 0 0,-4 1-24 0 0,-1 0-51 0 0,0 0-59 0 0,0-1-62 0 0,-1 0-70 0 0,1 0-73 0 0,-1-1-79 0 0,-1 0-86 0 0,-3 2-148 0 0,6-4-543 0 0</inkml:trace>
  <inkml:trace contextRef="#ctx0" brushRef="#br2" timeOffset="48543.2">6108 10109 6949 0 0,'-1'-1'912'0'0,"0"0"-96"0"0,0 1-93 0 0,0 0-87 0 0,0 0-83 0 0,1 0-77 0 0,-1 1-72 0 0,1 0-68 0 0,-1 1-63 0 0,1-1-57 0 0,0 1-53 0 0,0 0-49 0 0,0 0-42 0 0,0 1-38 0 0,1 2-62 0 0,-1 1-117 0 0,3 10-337 0 0,-3-11 371 0 0,1-1 84 0 0,0-1 82 0 0,-1 1 100 0 0,1-3-32 0 0,-1 0 32 0 0,11 58 190 0 0,0 1-109 0 0,0 12-66 0 0,6 37-59 0 0,0 9-49 0 0,-4-40 27 0 0,36 217 277 0 0,6 153 71 0 0,-50-351-4 0 0,-4 3-433 0 0,-4-20 110 0 0,2-68 57 0 0,0 0-114 0 0,-1 0-107 0 0,1-2-97 0 0,0-5 3 0 0,1-1-36 0 0,0-3-283 0 0,2-9-118 0 0,3-11-101 0 0,0-3 321 0 0,1 1 35 0 0,6-22-240 0 0,0 7 166 0 0,1 0 50 0 0,10-21-661 0 0,4-3 1015 0 0,-3 12-475 0 0,3 2-105 0 0,-13 23 238 0 0,0 1-42 0 0,-1 3 48 0 0,2-1 62 0 0,1 0 56 0 0,2 1 52 0 0,1 2 46 0 0,2 3 41 0 0,-17 12 73 0 0,0 0 0 0 0,0 0 1 0 0,0 1-1 0 0,1-1 0 0 0,-1 1 0 0 0,0 0 0 0 0,1 0 0 0 0,-1 0 0 0 0,3 1 6 0 0,5 1 46 0 0,-1 4 101 0 0,-1 4 134 0 0,3 11 275 0 0,-4 4 52 0 0,-4-8-235 0 0,-2-3-114 0 0,-1-1-68 0 0,0-8-132 0 0,7 42 363 0 0,-1 0-85 0 0,-1 0-72 0 0,0 1-63 0 0,6 35 39 0 0,11 39-40 0 0,-19-102-151 0 0,1 0-52 0 0,1 0-46 0 0,2 0-41 0 0,12 18-191 0 0,5-5-100 0 0,-21-27 304 0 0,-1-1 0 0 0,1 1-1 0 0,-1-1 1 0 0,1-1 0 0 0,0 1-1 0 0,1-1 1 0 0,-1 0 0 0 0,1 0 0 0 0,-1 0-1 0 0,1-1 1 0 0,0 0 0 0 0,0 0-1 0 0,0 0 1 0 0,0-1 0 0 0,0 0-1 0 0,5 0 77 0 0,15-2-227 0 0,1-6 32 0 0,-5-3 82 0 0,-2-5 52 0 0,-11 8 59 0 0,-1-1 1 0 0,0 0-1 0 0,4-7 2 0 0,6-9 80 0 0,-1-1 1 0 0,6-16-81 0 0,26-50 121 0 0,-18 25-28 0 0,-3-2-1 0 0,5-24-92 0 0,-9 9 117 0 0,-3-8 85 0 0,-7 0 112 0 0,-10 33-130 0 0,-4 33-67 0 0,-1 12-10 0 0,1-1 43 0 0,-1 1 51 0 0,0-1 61 0 0,-3-5 715 0 0,-6 8-128 0 0,3 8-474 0 0,0 2-34 0 0,-1 1-35 0 0,0 1-35 0 0,0 1-37 0 0,-1 1-38 0 0,1 1-37 0 0,-1 1-38 0 0,2-1-40 0 0,-1 1-40 0 0,2 0-40 0 0,1 0-43 0 0,-21 23 86 0 0,4 4 64 0 0,0 10 81 0 0,14-23-20 0 0,1 0 0 0 0,-2 11-169 0 0,-6 42 309 0 0,10-24-172 0 0,4-9-92 0 0,2-1-81 0 0,3 1-14 0 0,5-2 37 0 0,-4-22 23 0 0,0-1 1 0 0,1 1-1 0 0,0-1 1 0 0,1-1-1 0 0,1 0 0 0 0,8 12-10 0 0,17 14 3 0 0,5-3-65 0 0,5-5-100 0 0,-4-9-75 0 0,1-4-113 0 0,-19-10 126 0 0,0-1-37 0 0,1-1-37 0 0,0-1-42 0 0,0-1-44 0 0,0-1-46 0 0,0-2-48 0 0,0 0-52 0 0,0-1-54 0 0,0-1-55 0 0,0-1-60 0 0,0-1-61 0 0,-10 0 27 0 0,1 0-88 0 0,-1 0-111 0 0,-6 1 417 0 0,1-1-37 0 0,3-1-407 0 0,0-1-81 0 0,3-1-286 0 0,7-5-750 0 0,-20 11 2073 0 0</inkml:trace>
  <inkml:trace contextRef="#ctx0" brushRef="#br2" timeOffset="48992.254">8185 10871 312 0 0,'0'0'2031'0'0,"0"0"-1433"0"0,0 0 528 0 0,0 0 1675 0 0,0 0-2011 0 0,0 0-82 0 0,0 0-198 0 0,0 0-71 0 0,0 0-64 0 0,0 0-58 0 0,0 0-1 0 0,0 0-62 0 0,0 0 38 0 0,0 0-72 0 0,0 0 24 0 0,-2 0-52 0 0,-13 3 78 0 0,-57 10 104 0 0,64-11-337 0 0,0-1 46 0 0,0 2 42 0 0,1-1 36 0 0,-5 2 178 0 0,0 0 64 0 0,-21 13 1064 0 0,21-9-919 0 0,7-3-319 0 0,0 0-47 0 0,0 0-56 0 0,1 0-64 0 0,-3 7-130 0 0,2 1-61 0 0,3 4-82 0 0,3 9-167 0 0,5 0 9 0 0,0-9 173 0 0,-1-5 84 0 0,1-1 66 0 0,23 31-127 0 0,23 15-193 0 0,5-4-25 0 0,-17-19 174 0 0,-4-3 84 0 0,-2 0 90 0 0,-14-13-49 0 0,68 66-251 0 0,-48-39 219 0 0,-5 3 38 0 0,-21-21-62 0 0,-11-20 79 0 0,0 0 1 0 0,-1 0-1 0 0,0 0 0 0 0,0 0 0 0 0,-1 4 69 0 0,-1 18-192 0 0,-4-11 102 0 0,-2-5 51 0 0,-3 0 42 0 0,-4-1-39 0 0,-2-1-39 0 0,-15 9-181 0 0,5-8-13 0 0,-2-2-54 0 0,-29 5-433 0 0,-24-4-389 0 0,46-9 681 0 0,-3-1 4 0 0,2 0 88 0 0,5-1 173 0 0,-17-4-6 0 0,27 1 79 0 0,-3-3-114 0 0,12 2 68 0 0,0 0-45 0 0,0-1-49 0 0,1-1-57 0 0,-1-1-64 0 0,0 0-70 0 0,-7-5-687 0 0</inkml:trace>
  <inkml:trace contextRef="#ctx0" brushRef="#br2" timeOffset="49295.21">8723 11027 8193 0 0,'-2'2'584'0'0,"1"1"-75"0"0,0 0-69 0 0,-1 0-66 0 0,1 1-60 0 0,1-1-56 0 0,-1 1-52 0 0,0-1-46 0 0,1 2-24 0 0,0-1-53 0 0,-1 1-45 0 0,1 0-38 0 0,1 3-67 0 0,0 12-201 0 0,-1-14 221 0 0,1 0 54 0 0,-1-1 73 0 0,0 1 92 0 0,0 11 1 0 0,0 27 225 0 0,2-1-60 0 0,1-14-162 0 0,3 0-51 0 0,3 12-8 0 0,4 22-44 0 0,7 37-8 0 0,4 16 133 0 0,-17-78-175 0 0,0 1-41 0 0,-2-9-34 0 0,0-1-40 0 0,-4-21-31 0 0,2 5 38 0 0,0 9 78 0 0,-1-13-33 0 0,-1 1-73 0 0,1 0-107 0 0,-2-5 39 0 0,1 0-50 0 0,-1 0-56 0 0,1 1-62 0 0,-1-1-68 0 0,0 0-73 0 0,0 0-80 0 0,0 0-86 0 0,0-5 227 0 0,0 1-35 0 0,0-1-555 0 0,0 0 348 0 0,0-1-89 0 0,0 0 180 0 0,0-1-76 0 0,0-1-87 0 0,0 0-72 0 0,0-1-234 0 0,0-4-604 0 0</inkml:trace>
  <inkml:trace contextRef="#ctx0" brushRef="#br2" timeOffset="49470.259">8669 10654 9301 0 0,'0'0'912'0'0,"0"0"-381"0"0,0 0-254 0 0,0 0-45 0 0,0 0-45 0 0,0 0-46 0 0,0 0-43 0 0,0 0-39 0 0,0 0-29 0 0,0 0-64 0 0,0 0-70 0 0,0 0-130 0 0,0 0 72 0 0,0 0-54 0 0,0 0-79 0 0,0 0-104 0 0,0 0-125 0 0,0 0-104 0 0,0 0 71 0 0,3-6-323 0 0,-2 4 613 0 0,0-1 83 0 0,0 0 54 0 0,2-6-111 0 0,-1 5 128 0 0,0 1-53 0 0,1-1-63 0 0,0 1-125 0 0,-1 1 131 0 0,1 1-36 0 0,-1-1-39 0 0,1 1-42 0 0,0 0-45 0 0,0 0-48 0 0,1 1-106 0 0,2-1-41 0 0,0 0-157 0 0,4 0-412 0 0</inkml:trace>
  <inkml:trace contextRef="#ctx0" brushRef="#br2" timeOffset="49838.255">9489 10728 2584 0 0,'-6'1'2069'0'0,"0"1"-1035"0"0,1-1-65 0 0,-1 1-63 0 0,0-1-61 0 0,1 1-60 0 0,-1 0-57 0 0,0 0-54 0 0,1 0-55 0 0,-1 0-50 0 0,1 1-50 0 0,-1-1-46 0 0,0 1-46 0 0,1-1-43 0 0,0 1-41 0 0,-1 0-40 0 0,0 0-7 0 0,0 0-44 0 0,0 1-40 0 0,1 0-39 0 0,-7 3 70 0 0,1 1-119 0 0,0 0-95 0 0,1 1-72 0 0,0-1-43 0 0,-15 16-238 0 0,15-12 216 0 0,4-5 69 0 0,0 0 34 0 0,1 1 39 0 0,-1-1 49 0 0,0 2 89 0 0,0 1 93 0 0,1-1 105 0 0,-1 1 119 0 0,-2 9-417 0 0,1 0-35 0 0,1 20-54 0 0,6 0-109 0 0,8-1-90 0 0,2-9-8 0 0,4 0-34 0 0,-6-16 80 0 0,0 0 1 0 0,1-1-1 0 0,0 0 1 0 0,1 0-1 0 0,3 2 178 0 0,12 10-536 0 0,0-2 0 0 0,8 4 536 0 0,26 16-651 0 0,-20-17 286 0 0,0-2 38 0 0,0 0 47 0 0,1 0 53 0 0,14 7 15 0 0,-42-23 170 0 0,0 0-24 0 0,1 0 0 0 0,-1 1 0 0 0,0 1 66 0 0,7 12-30 0 0,-12-10 55 0 0,-4 2 36 0 0,-3-12-23 0 0,0 0 1 0 0,0 1 0 0 0,0-1-1 0 0,-1 1 1 0 0,1-1-1 0 0,0 1 1 0 0,-1-1 0 0 0,1 0-1 0 0,0 1 1 0 0,-1-1-1 0 0,0 0 1 0 0,1 1 0 0 0,-1-1-1 0 0,0 0 1 0 0,0 0-1 0 0,0 0 1 0 0,0 0 0 0 0,0 0-1 0 0,0 0 1 0 0,0 0-1 0 0,0 0 1 0 0,0 0 0 0 0,0 0-1 0 0,-1 0-38 0 0,-15 9 394 0 0,-1-2-96 0 0,8-4-175 0 0,-39 16 76 0 0,-2-2-76 0 0,-12 0-53 0 0,-34 3-60 0 0,0-7-22 0 0,32-7 41 0 0,12-3 45 0 0,1-2 63 0 0,27 0-143 0 0,6-1 15 0 0,6 0-33 0 0,2-1-28 0 0,1 0-41 0 0,-3-1-96 0 0,1-2-102 0 0,1-1-119 0 0,6 2 152 0 0,0-1-37 0 0,1 0-80 0 0,1-1-76 0 0,1 1-97 0 0,0 0-120 0 0,1 0 39 0 0,1 0-72 0 0,0 0-210 0 0,0-2-533 0 0</inkml:trace>
  <inkml:trace contextRef="#ctx0" brushRef="#br2" timeOffset="44457.2">520 9879 4240 0 0,'0'0'715'0'0,"0"0"-317"0"0,0 0-203 0 0,0 0-38 0 0,0 0 77 0 0,0 0 101 0 0,-5 3 798 0 0,3-1-844 0 0,2-1 50 0 0,0 6 7 0 0,-1-1-75 0 0,-1 4 30 0 0,0 1-84 0 0,-2 6 90 0 0,3-6-43 0 0,-1 13 119 0 0,1 1-35 0 0,1 24 250 0 0,1 1-116 0 0,0-1-101 0 0,0-38-306 0 0,2 45 232 0 0,1 0-74 0 0,0 0-59 0 0,2 0-46 0 0,6 83 88 0 0,-4-4-51 0 0,-2-1-57 0 0,-1 52-21 0 0,-3 250 49 0 0,-2-319-63 0 0,-1-8 47 0 0,0-1-74 0 0,0-1-87 0 0,0 2-100 0 0,2-102-35 0 0,1-6 68 0 0,1-6 54 0 0,0-4 45 0 0,2-5 39 0 0,4-20 106 0 0,-7 26-99 0 0,5-16 64 0 0,-2-1-59 0 0,-1 0-50 0 0,1 0-41 0 0,1-14-91 0 0,7-18-151 0 0,8-10-192 0 0,6-1 93 0 0,4 2 76 0 0,5 1 57 0 0,-22 43 176 0 0,1 1 0 0 0,1 0 0 0 0,0 1 0 0 0,1 1 0 0 0,2 1 0 0 0,0 0 0 0 0,0 1 0 0 0,2 1 0 0 0,0 1 0 0 0,6-2 81 0 0,-5 6-13 0 0,2 1 59 0 0,5 1 62 0 0,18 2 99 0 0,-39 7-164 0 0,0 0-1 0 0,1 1 1 0 0,-1-1-1 0 0,4 2-42 0 0,17 7 43 0 0,-7 2-77 0 0,-3 5-83 0 0,-7-4 248 0 0,-1 0 0 0 0,-1 1 0 0 0,0 0 0 0 0,0 1-131 0 0,4 8 207 0 0,-2 0 1 0 0,3 9-208 0 0,3 8 157 0 0,-3 2-39 0 0,-1-1-41 0 0,0-1-47 0 0,-7-16-36 0 0,15 49-2 0 0,8 47 126 0 0,-18-68-93 0 0,0 2-59 0 0,1-2-88 0 0,-7-25 18 0 0,1 0-34 0 0,0-1-36 0 0,1 0-42 0 0,-8-22 58 0 0,1 0 34 0 0,1 3-29 0 0,4 7-143 0 0,-4-9 164 0 0,0 0-45 0 0,1-1-72 0 0,-1 1-80 0 0,1-1-99 0 0,1-1-114 0 0,-3-1 223 0 0,1 0-34 0 0,0 0-38 0 0,-1 0-38 0 0,1-1-41 0 0,0 1-44 0 0,0-1-44 0 0,0 0-47 0 0,-2 0 604 0 0,4 0-1032 0 0,-2-1 456 0 0,0-1-55 0 0,-1-1 79 0 0,0 0-34 0 0,4-8-1299 0 0</inkml:trace>
  <inkml:trace contextRef="#ctx0" brushRef="#br2" timeOffset="45074.214">1896 11055 4924 0 0,'0'0'1752'0'0,"0"0"-672"0"0,0 0-278 0 0,0 0-443 0 0,0 0-35 0 0,0 0 30 0 0,0 0-54 0 0,0 0-47 0 0,0 0-43 0 0,0 0 106 0 0,0 0-105 0 0,0 0-1 0 0,0 0-125 0 0,0 0-39 0 0,0 0 17 0 0,0 0-10 0 0,0 0 117 0 0,0 0 94 0 0,0 0 407 0 0,0 0-367 0 0,0 0-96 0 0,1 1-138 0 0,0 8-75 0 0,7 51-78 0 0,3 0 0 0 0,10 27 83 0 0,-11-52-44 0 0,2-1 1 0 0,12 23 43 0 0,-14-36-10 0 0,2 0 1 0 0,8 12 9 0 0,-13-24 11 0 0,0 0-35 0 0,8 7-110 0 0,5 1-143 0 0,14 1-263 0 0,-30-16 465 0 0,0-1 0 0 0,0 0 0 0 0,0 0 0 0 0,1-1 0 0 0,-1 1 0 0 0,0-1 0 0 0,3 0 75 0 0,17-4-250 0 0,-4-5 147 0 0,-10 2 99 0 0,-1-1 37 0 0,35-42-17 0 0,-28 27 19 0 0,0-1-1 0 0,6-14-34 0 0,13-34 100 0 0,1-11-100 0 0,-30 68 1 0 0,6-13 24 0 0,0-1 43 0 0,20-67 271 0 0,-22 54-222 0 0,-9 38-115 0 0,-1 1 37 0 0,2-1 134 0 0,-1 1 169 0 0,1 2 334 0 0,-1 5 41 0 0,0-1-302 0 0,-1 1-152 0 0,1 1-107 0 0,0-2-127 0 0,-1 0-77 0 0,1 0-86 0 0,0 1-97 0 0,19 93 428 0 0,2 0-83 0 0,-2-5-63 0 0,40 164-12 0 0,-34-145 11 0 0,-17-74-19 0 0,26 121 79 0 0,-16-49-9 0 0,-3 30 104 0 0,-13-70-56 0 0,-4-1 40 0 0,0-45-95 0 0,-2-1 0 0 0,0 0 0 0 0,-2 0 0 0 0,-1 4-94 0 0,-21 51 288 0 0,-2-18-7 0 0,-5-7 50 0 0,26-41-264 0 0,-1-1 0 0 0,0 0 0 0 0,0 0 0 0 0,-1-1 0 0 0,-1 0 0 0 0,1-1 0 0 0,-1 0 0 0 0,-1-1 0 0 0,0 0 0 0 0,-6 2-67 0 0,-17 3 111 0 0,-3-6-60 0 0,-1-7-79 0 0,-1-7-98 0 0,15-1-108 0 0,0-2 44 0 0,-22-16-84 0 0,31 15 201 0 0,1 0 0 0 0,0-1 1 0 0,0 0-1 0 0,2-1 0 0 0,-1-1 0 0 0,2 0 1 0 0,-5-8 72 0 0,-5-12-183 0 0,3-2-71 0 0,3-1-96 0 0,10 18 132 0 0,0 0-33 0 0,0-6-141 0 0,2-1-71 0 0,2 0-80 0 0,2 0-84 0 0,4-19-639 0 0,2 17 362 0 0,1 5 86 0 0,1 1-81 0 0,1 4 75 0 0,1-1-81 0 0,1 1-93 0 0,2-2-103 0 0,-7 12 553 0 0,1-1-35 0 0,16-23-1286 0 0</inkml:trace>
  <inkml:trace contextRef="#ctx0" brushRef="#br3" timeOffset="75941.211">14216 165 836 0 0,'0'0'917'0'0,"0"0"-545"0"0,0 0 1514 0 0,0 0-1309 0 0,0 0-126 0 0,0 0-115 0 0,0 0-50 0 0,0 0-5 0 0,0 0-50 0 0,0 0 43 0 0,0 0 118 0 0,0 0 18 0 0,0 0-167 0 0,0 0 44 0 0,-2-15 380 0 0,0-3-497 0 0,1 1-27 0 0,-1 1 10 0 0,1-1 39 0 0,0 2 5 0 0,0-1 39 0 0,1 1 44 0 0,-1 0 51 0 0,1 12-310 0 0,0 0 51 0 0,0 1 44 0 0,0-1 35 0 0,0-2 322 0 0,0 1 348 0 0,0 4-447 0 0,0 0-78 0 0,0 2-161 0 0,0 0-64 0 0,0 0-70 0 0,0 0-60 0 0,0 1-66 0 0,0 1-74 0 0,1 9 140 0 0,-1 1 56 0 0,1-1 48 0 0,0 0 40 0 0,1 3 60 0 0,0 0 34 0 0,5 31 431 0 0,-3-23-339 0 0,0 1-90 0 0,-2-8-135 0 0,0 0-74 0 0,13 125 267 0 0,2 1-76 0 0,2 13-55 0 0,-2-1-57 0 0,-3-18-60 0 0,0-1-36 0 0,29 307-224 0 0,-39-386 196 0 0,4 73 54 0 0,-7-90-29 0 0,0 0-57 0 0,0-12-16 0 0,0 1-48 0 0,-1-1-54 0 0,0 1-63 0 0,0-29 163 0 0,0 1-48 0 0,0-1-92 0 0,0 0 53 0 0,0 0 48 0 0,0 0 38 0 0,0-1-46 0 0,0-1-56 0 0,0 0 55 0 0,0-8-550 0 0,0 1 69 0 0,1-3-59 0 0,0-5-270 0 0,0-1 15 0 0,-1 6 287 0 0,1 2 69 0 0,-1 1-59 0 0,0-4-371 0 0,0-7-613 0 0</inkml:trace>
  <inkml:trace contextRef="#ctx0" brushRef="#br3" timeOffset="76510.197">13638 504 756 0 0,'-1'-1'1050'0'0,"-1"1"-585"0"0,1-1-34 0 0,0 0-33 0 0,-2 0 306 0 0,0 0-113 0 0,0 0-81 0 0,0-1-94 0 0,0 1-81 0 0,0 0-66 0 0,0-1-56 0 0,1 1-36 0 0,-7-4 307 0 0,5 3-238 0 0,0-1 84 0 0,2 2-124 0 0,0 0 35 0 0,0-1 97 0 0,0 1 64 0 0,0-1 71 0 0,0 0 80 0 0,4 2-832 0 0,3 0 115 0 0,1 0 89 0 0,2-1 61 0 0,7 1 64 0 0,-11 0-53 0 0,130 4 595 0 0,-67-3-340 0 0,-1-1-34 0 0,1-1-41 0 0,0-1-45 0 0,1-2-49 0 0,0-2-54 0 0,284-36 170 0 0,-270 31-204 0 0,2 1-58 0 0,1 0-75 0 0,2 0-93 0 0,-43 7-458 0 0,-26 3 328 0 0,-8 0 105 0 0,0-1-56 0 0,0 1-67 0 0,0 0-78 0 0,2 0-181 0 0,-7 1 170 0 0,0-1-59 0 0,-1 0-81 0 0,-1 2-109 0 0,-2-1 56 0 0,0 1-69 0 0,0 1-211 0 0,-1 2-543 0 0</inkml:trace>
  <inkml:trace contextRef="#ctx0" brushRef="#br3" timeOffset="77295.199">15004 1044 3860 0 0,'0'0'629'0'0,"0"1"-87"0"0,0-1-41 0 0,0 0-39 0 0,0 1-38 0 0,1-1-37 0 0,-1 0-36 0 0,0 1-33 0 0,1-1 220 0 0,0 1-120 0 0,1-1-108 0 0,-1 0-98 0 0,0 1-95 0 0,1-1-62 0 0,-1 0-54 0 0,0 1-46 0 0,2-1-133 0 0,6 1-572 0 0,-7 0 620 0 0,-1-1 36 0 0,2 0 43 0 0,-1 0 107 0 0,-2 0 20 0 0,1 0 36 0 0,0 1 40 0 0,0-1 42 0 0,48 7 275 0 0,2-1-79 0 0,-1-1-70 0 0,1-1-65 0 0,1-2-56 0 0,-1-1-49 0 0,1-1-42 0 0,-1-2-34 0 0,48-6-2 0 0,-43 0-48 0 0,0-2 0 0 0,-1-2 0 0 0,2-3-24 0 0,19-11 88 0 0,-51 16-73 0 0,2-3-42 0 0,-16 7-1 0 0,0 0 0 0 0,-1-1 0 0 0,1 0 0 0 0,-1 0 0 0 0,-1-1 1 0 0,2-2 27 0 0,-7 6-6 0 0,-1 0 0 0 0,1 0 1 0 0,-1 0-1 0 0,0-1 0 0 0,0 1 1 0 0,1-4 5 0 0,2-10 19 0 0,-4-1 34 0 0,-8-8 80 0 0,-11-2 87 0 0,10 21-160 0 0,-1 0 0 0 0,1 0 0 0 0,-1 1 0 0 0,0 0 1 0 0,-1 0-1 0 0,0 1 0 0 0,0 0 0 0 0,0 1 0 0 0,-8-4-60 0 0,1 2 106 0 0,0 1 0 0 0,0 0 0 0 0,-12-2-106 0 0,2 2 155 0 0,-1 2-1 0 0,-20-2-154 0 0,-3 3 104 0 0,2 3-42 0 0,4 4 245 0 0,2 6-51 0 0,3 5-45 0 0,2 4-43 0 0,3 5-37 0 0,3 4-34 0 0,18-14-61 0 0,0 1 1 0 0,1 0-1 0 0,-4 7-36 0 0,4-2 7 0 0,0 0 0 0 0,1 1 0 0 0,-3 10-7 0 0,4-6-16 0 0,1 0-1 0 0,2 0 1 0 0,0 1-1 0 0,2 1 1 0 0,1-1-1 0 0,0 1 1 0 0,2 26 16 0 0,2-43-17 0 0,3 81-142 0 0,-1-78 109 0 0,0 0-1 0 0,1 1 0 0 0,2 5 51 0 0,5 10-11 0 0,2-1-1 0 0,0 0 1 0 0,2 0 0 0 0,1-1-1 0 0,2-1 1 0 0,0-1 0 0 0,2 0-1 0 0,0-2 1 0 0,18 17 11 0 0,-7-11 0 0 0,2-1 1 0 0,1-1-1 0 0,1-2 0 0 0,0-1 0 0 0,2-2 1 0 0,34 15-1 0 0,-27-18-178 0 0,-21-11 38 0 0,1 0-35 0 0,0-2-38 0 0,0 0-39 0 0,1-2-40 0 0,-1 0-43 0 0,1-2-44 0 0,0-1-46 0 0,0-2-47 0 0,-1 0-49 0 0,1-3-51 0 0,-1 0-52 0 0,0-3-54 0 0,0-1-55 0 0,-12 4 368 0 0,9-4-363 0 0,-9 3 316 0 0,0 0-38 0 0,0 0-45 0 0,0-1-48 0 0,1 0-54 0 0,0-2-60 0 0,12-7-412 0 0,14-12-593 0 0</inkml:trace>
  <inkml:trace contextRef="#ctx0" brushRef="#br3" timeOffset="77629.237">16853 890 9617 0 0,'0'0'786'0'0,"0"0"-294"0"0,-3 0 58 0 0,-15 3-85 0 0,-3 1-240 0 0,-28 4 102 0 0,24-3-136 0 0,-6 3 120 0 0,14-3-102 0 0,-1 1 45 0 0,-44 17 739 0 0,20-6-368 0 0,8-1-143 0 0,1 1-45 0 0,6-1-114 0 0,1 0-44 0 0,0 1-49 0 0,1 1-56 0 0,-1 3 94 0 0,11-4-180 0 0,8-5-113 0 0,3 1-84 0 0,3 1-105 0 0,2-7 61 0 0,2 0-32 0 0,5 10 16 0 0,3-1 50 0 0,17 15-5 0 0,37 22 74 0 0,-56-47 38 0 0,25 18-55 0 0,0 0 43 0 0,74 45 75 0 0,-54-35-36 0 0,-18-11-39 0 0,-7-3-28 0 0,0 0-36 0 0,-5-3-19 0 0,-1 0-36 0 0,0 2-38 0 0,-1-1-45 0 0,-10-6 111 0 0,1 1-39 0 0,-8-7 39 0 0,0 0 1 0 0,0 0-1 0 0,0 1 0 0 0,-1-1 1 0 0,3 7 114 0 0,1 15-325 0 0,-9-8 159 0 0,-4-4 77 0 0,-6-1 56 0 0,-22 14 6 0 0,20-21-9 0 0,1 0 1 0 0,-1-1 0 0 0,-10 3 35 0 0,-42 14-107 0 0,24-12 78 0 0,1-3 68 0 0,0-1-86 0 0,-1-1-83 0 0,0-3-81 0 0,0-1-78 0 0,0-2-77 0 0,1-1-74 0 0,-1-1-72 0 0,28 0 220 0 0,-20-4-231 0 0,22 2 259 0 0,4 1 47 0 0,0-1-52 0 0,1 1-61 0 0,-1-2-73 0 0,1 0-82 0 0,1 0-92 0 0,0 0-102 0 0,0-2-113 0 0,2 3 78 0 0,1 0 193 0 0,1 1 37 0 0,0-1-64 0 0,1 0-71 0 0,-1 0-63 0 0,1-1-197 0 0,0-2-507 0 0,0 6 1382 0 0</inkml:trace>
  <inkml:trace contextRef="#ctx0" brushRef="#br3" timeOffset="78008.265">17496 130 8889 0 0,'-2'-4'209'0'0,"-1"0"-34"0"0,-5-10 314 0 0,5 8-242 0 0,0 2-51 0 0,1-1 39 0 0,-1 1 49 0 0,1 0 58 0 0,-1 0 66 0 0,1 0 77 0 0,0 0 85 0 0,-1-1 95 0 0,4 7-166 0 0,-1-1-104 0 0,0 1-93 0 0,0 0-84 0 0,0 1-72 0 0,0-1-63 0 0,0 1-52 0 0,0 0-42 0 0,0 1-44 0 0,-1 7-191 0 0,1-6 169 0 0,1-2 58 0 0,-1 1 72 0 0,4 12-117 0 0,2-1 47 0 0,0 1 40 0 0,2-1 36 0 0,8 22 179 0 0,16 51 93 0 0,-2 1-86 0 0,-3 1-73 0 0,-1 1-63 0 0,11 55-35 0 0,16 73-105 0 0,6 28-32 0 0,-53-220-85 0 0,0-1 95 0 0,-1 0 62 0 0,4 34 82 0 0,-5-24-112 0 0,-2-14-63 0 0,0-1-76 0 0,-1-3-44 0 0,0 0-75 0 0,-1 0-87 0 0,1 0-96 0 0,-1 0-107 0 0,1 0-118 0 0,-1-9 297 0 0,0 0-34 0 0,0 0-35 0 0,0 0-35 0 0,0-7-238 0 0,0-1 46 0 0,1-1 48 0 0,-1 0 47 0 0,0 0 47 0 0,1-1 47 0 0,0 0 47 0 0,-1 0 47 0 0,1 0 47 0 0,-1-1 47 0 0,1 1 47 0 0,-1 0 46 0 0,1 0 48 0 0,-1 0 46 0 0,0 0 48 0 0,1 0 46 0 0,-1-2-454 0 0,0 0-43 0 0,0-1-38 0 0,0-1-36 0 0,0-5-425 0 0,0-10-596 0 0</inkml:trace>
  <inkml:trace contextRef="#ctx0" brushRef="#br3" timeOffset="78256.228">17218 870 10413 0 0,'0'0'893'0'0,"0"0"-328"0"0,0 0-172 0 0,0 0-52 0 0,0 0-156 0 0,0 0-42 0 0,0 0-35 0 0,0 0-73 0 0,0 0-68 0 0,0 0-63 0 0,0 0-86 0 0,0 0-313 0 0,0-1 372 0 0,3 0 45 0 0,4-3 43 0 0,7-4 44 0 0,26-13 90 0 0,14-6 105 0 0,11-2 86 0 0,9 0 73 0 0,65-19-21 0 0,3 1-99 0 0,3 4-99 0 0,2 3-94 0 0,1 4-92 0 0,0 7-89 0 0,2 6-86 0 0,-1 7-83 0 0,-137 15 90 0 0,1 0 57 0 0,0 0 31 0 0,18-1-101 0 0,-12 1 31 0 0,-9 0 36 0 0,0 1-50 0 0,1-1-60 0 0,-1 1-73 0 0,-2 0-8 0 0,1 0-64 0 0,-1 0-72 0 0,0 1-79 0 0,1-1-84 0 0,-1 0-93 0 0,1 1-97 0 0,0 0-106 0 0,-5-1-136 0 0,0 1-114 0 0,0 0-346 0 0,2 1-893 0 0,-6-2 2415 0 0</inkml:trace>
  <inkml:trace contextRef="#ctx0" brushRef="#br3" timeOffset="83861.267">16470 2664 2816 0 0,'0'0'455'0'0,"0"0"-39"0"0,0 0-35 0 0,0 0-34 0 0,0 0 260 0 0,0-1-101 0 0,0 1-87 0 0,0-1-57 0 0,0 0 673 0 0,0 0-539 0 0,0 1-204 0 0,0 0 36 0 0,0 0 44 0 0,0-1 50 0 0,0 1 156 0 0,0 0 94 0 0,0 1 107 0 0,0-1 118 0 0,0 6-618 0 0,0-1-41 0 0,0 1-40 0 0,0 0-34 0 0,0 5 69 0 0,-1 1-102 0 0,1 5-69 0 0,0 12-96 0 0,0-17 48 0 0,0 1 64 0 0,1 0 95 0 0,3 88 11 0 0,1 1-65 0 0,1 21-42 0 0,4 61-39 0 0,-3-44-22 0 0,-6-127-300 0 0,-1 0 112 0 0,1 0 97 0 0,-1 0 80 0 0,0 0 64 0 0,1 0 49 0 0,-1 47 645 0 0,1-42-609 0 0,-2-9-116 0 0,1 0-33 0 0,0 2-50 0 0,0 0-63 0 0,0 0-73 0 0,0 0-81 0 0,0 1-119 0 0,-1 0-114 0 0,1-1-127 0 0,0-5 261 0 0,0 0-36 0 0,0 0-36 0 0,0-1-39 0 0,-1 1-39 0 0,1 0-42 0 0,0 0-42 0 0,0 0-43 0 0,0-1-46 0 0,0 1-46 0 0,0-6 362 0 0,0 0 40 0 0,0 0 38 0 0,0 0 34 0 0,0 0-162 0 0,0 0 109 0 0,1 0 66 0 0,-1 0 84 0 0,1 0 56 0 0,0 0-83 0 0,-1 0-3 0 0,0 0 10 0 0,0 0-70 0 0,1-1-215 0 0,0 1-35 0 0,1-2-1120 0 0</inkml:trace>
  <inkml:trace contextRef="#ctx0" brushRef="#br3" timeOffset="84874.227">16127 3515 4408 0 0,'0'0'823'0'0,"0"0"-360"0"0,0 0-233 0 0,0 0-46 0 0,0 0-38 0 0,0 0-33 0 0,0 0 11 0 0,0 0-12 0 0,0 0 56 0 0,0 0-34 0 0,0 0 51 0 0,0 0 311 0 0,0 0 5 0 0,0 0-292 0 0,0 0-38 0 0,0 0-44 0 0,0 0-42 0 0,0 0-15 0 0,0 0-158 0 0,0-1 58 0 0,0 1 49 0 0,0 0 40 0 0,0-1 142 0 0,0-1 213 0 0,0 2-264 0 0,0 0-47 0 0,0 0-76 0 0,2 9 211 0 0,16 12 391 0 0,-11-16-465 0 0,-1 0-35 0 0,1 1-30 0 0,7 6 83 0 0,1 1-34 0 0,14 11 57 0 0,7 5-86 0 0,17 15-98 0 0,-8-8-45 0 0,-15-12 40 0 0,5 8 66 0 0,-2 1-35 0 0,19 17-5 0 0,-31-29-39 0 0,8 16 129 0 0,-18-22-100 0 0,-9-12 101 0 0,1 0-49 0 0,-1 0-42 0 0,0 0-33 0 0,1 1-35 0 0,6 7-133 0 0,-5-7 121 0 0,0 0 55 0 0,0-1 70 0 0,-2-1 363 0 0,1-3-104 0 0,-1-3-91 0 0,0 0-79 0 0,0-2-69 0 0,-1-1-55 0 0,2-6-69 0 0,-2 4-80 0 0,5-9 91 0 0,1 0 0 0 0,0 1 1 0 0,1 0-1 0 0,6-8 6 0 0,5-13-20 0 0,115-211-648 0 0,-87 166 462 0 0,-1-2 51 0 0,-4 9 25 0 0,-24 45 104 0 0,-17 29-16 0 0,0 2-78 0 0,-1 0-69 0 0,0 1-60 0 0,0 0-52 0 0,0 1-43 0 0,-2 2-438 0 0,0 3-647 0 0,1-3 841 0 0,0-1-2 0 0,0-1 100 0 0,0 0-416 0 0,1 0-572 0 0,0-2 1473 0 0</inkml:trace>
  <inkml:trace contextRef="#ctx0" brushRef="#br4" timeOffset="99295.354">18305 5796 7689 0 0,'0'0'452'0'0,"0"0"-58"0"0,0-1-56 0 0,0 1-51 0 0,1 0-49 0 0,-1-1-44 0 0,0 1-42 0 0,0-1-38 0 0,1 0 11 0 0,0 0-98 0 0,-1-1-62 0 0,1 1-39 0 0,1-3-276 0 0,-1 2 234 0 0,0 0 72 0 0,-1 2 63 0 0,0-1 34 0 0,5-8-83 0 0,2 1 49 0 0,22-19 179 0 0,-16 17-156 0 0,-5 5-58 0 0,-2 1-43 0 0,18-11-40 0 0,1 3 53 0 0,1 2 47 0 0,2 2 45 0 0,0 2 40 0 0,1 3 35 0 0,29 2 213 0 0,-12 8 1 0 0,-3 6 43 0 0,-33-9-267 0 0,-1 0 0 0 0,1 0 0 0 0,-1 1 0 0 0,0 1-1 0 0,-1 0 1 0 0,1 0 0 0 0,-1 0 0 0 0,0 1 0 0 0,-1 0 0 0 0,1 1-1 0 0,4 7-110 0 0,-1 3 591 0 0,-3 2-64 0 0,-3 2-57 0 0,-3 1-51 0 0,-2 1-43 0 0,-2-1-38 0 0,-8 18 256 0 0,-1-9-274 0 0,-4 0-46 0 0,-23 30 171 0 0,1-11 281 0 0,-12 10-726 0 0,-49 45 448 0 0,56-62-293 0 0,2 0-33 0 0,2 3-43 0 0,4 1-52 0 0,33-46-70 0 0,0 1 0 0 0,0-1 0 0 0,0 0 0 0 0,0 0 0 0 0,0 0 0 0 0,0 1 0 0 0,1-1 0 0 0,-1 0 0 0 0,1 1 0 0 0,-1-1 0 0 0,1 1 0 0 0,0-1 0 0 0,0 0 0 0 0,0 1 1 0 0,1-1-1 0 0,-1 1 0 0 0,0-1 0 0 0,1 1 43 0 0,0 1-70 0 0,1 0 0 0 0,-1-1 0 0 0,1 1 0 0 0,0 0 0 0 0,0-1 0 0 0,0 0 1 0 0,1 1-1 0 0,-1-1 0 0 0,1 0 0 0 0,1 2 70 0 0,3 1-152 0 0,0 0 0 0 0,0 0 0 0 0,1-1 0 0 0,3 3 152 0 0,29 12-503 0 0,5-5 100 0 0,-27-10 254 0 0,0-2-1 0 0,0 0 0 0 0,-1-1 0 0 0,2-1 1 0 0,0-1 149 0 0,20-2-346 0 0,-18 0 117 0 0,0-1-39 0 0,-1-2-47 0 0,0 0-53 0 0,2-2-111 0 0,0-2-85 0 0,-1 0-93 0 0,-1-2-103 0 0,0 0-113 0 0,-1-2-121 0 0,-9 6 448 0 0,-1 0-34 0 0,0 0-36 0 0,0-1-35 0 0,0-1-229 0 0,4-3-522 0 0,-13 12 1401 0 0</inkml:trace>
  <inkml:trace contextRef="#ctx0" brushRef="#br4" timeOffset="99561.352">18352 6093 9869 0 0,'0'0'1336'0'0,"0"0"-931"0"0,0 0-35 0 0,0 0 33 0 0,0 0-63 0 0,0 0-60 0 0,0 0-57 0 0,0 0-51 0 0,0 0-42 0 0,0 0 41 0 0,0 0 40 0 0,0 0 10 0 0,0 0 2 0 0,0 0 40 0 0,0 0-125 0 0,0 0-98 0 0,0-1-85 0 0,-4 0-94 0 0,4 1 133 0 0,-4-2-114 0 0,0 1 6 0 0,0-1-53 0 0,2 1-65 0 0,2 0-77 0 0,2 1-90 0 0,5 1-100 0 0,9 3 369 0 0,0 0 62 0 0,0 1 51 0 0,1 0 37 0 0,6 3 104 0 0,2-2-1 0 0,6 1-123 0 0,11-1-78 0 0,-15-4-14 0 0,-4-1-31 0 0,0-1-57 0 0,-4 0-25 0 0,0-2-59 0 0,1 0-68 0 0,-1 0-75 0 0,-3-1 3 0 0,0 0-64 0 0,0-1-68 0 0,0-1-73 0 0,0 0-79 0 0,0 0-84 0 0,0-1-87 0 0,0-1-94 0 0,-5 3 191 0 0,0-1-75 0 0,3-1-239 0 0,8-4-620 0 0</inkml:trace>
  <inkml:trace contextRef="#ctx0" brushRef="#br4" timeOffset="100042.352">19219 6098 10353 0 0,'0'0'520'0'0,"0"0"-222"0"0,0 0-106 0 0,0 0-68 0 0,0 0-81 0 0,0 0-72 0 0,0 0-120 0 0,0 0-85 0 0,0 0-300 0 0,0 0 389 0 0,0 0 42 0 0,0 0 50 0 0,0 0 47 0 0,0 0 63 0 0,0 0 52 0 0,0 0 370 0 0,0 0-35 0 0,20-3-126 0 0,68-12-8 0 0,-47 6-74 0 0,-8-3-86 0 0,1-4-53 0 0,13-11-51 0 0,-32 18-41 0 0,45-31 74 0 0,-42 26-79 0 0,0 0 0 0 0,-1-1 0 0 0,13-16 0 0 0,-21 21 2 0 0,0-1 0 0 0,-1-1 0 0 0,5-8-2 0 0,5-19 35 0 0,-8 4 23 0 0,-7-2 36 0 0,-8 9 241 0 0,-8 6-50 0 0,-7 5-55 0 0,-5 5-59 0 0,-3 4-65 0 0,-1 3-68 0 0,1 3-73 0 0,2 3-78 0 0,-16 5 154 0 0,2 8 53 0 0,27-8-21 0 0,1 1 0 0 0,0 0 0 0 0,-8 6-73 0 0,-32 31 283 0 0,34-25-127 0 0,1 1 1 0 0,0 1 0 0 0,1 1-1 0 0,0 3-156 0 0,1-1 357 0 0,-11 25-357 0 0,3 6 217 0 0,15-34-100 0 0,1 1 1 0 0,1 0 0 0 0,1 0-1 0 0,1 1 1 0 0,1 3-118 0 0,2 24 186 0 0,8-2-40 0 0,8-1-54 0 0,-10-37-86 0 0,0-1 0 0 0,0 0 1 0 0,6 7-7 0 0,1-1-1 0 0,0 0 0 0 0,0-1 1 0 0,2-1-1 0 0,0 0 0 0 0,0-1 1 0 0,1-1-1 0 0,1 0 0 0 0,-1-1 1 0 0,8 3 0 0 0,0-2-18 0 0,0-1 1 0 0,1 0-1 0 0,0-2 1 0 0,2 0 17 0 0,53 10-96 0 0,3-8-54 0 0,-2-7-66 0 0,-1-4-78 0 0,-38-2 103 0 0,-14-1 24 0 0,-5 1-11 0 0,0-2-50 0 0,-5 1-7 0 0,1-1-48 0 0,-1-1-55 0 0,1 0-62 0 0,-4 1 15 0 0,0 0-51 0 0,0-1-56 0 0,0 0-58 0 0,0-1-63 0 0,-1 1-66 0 0,1-1-71 0 0,0 0-74 0 0,-4 1 41 0 0,0 0-52 0 0,2-1-218 0 0,5-3-584 0 0</inkml:trace>
  <inkml:trace contextRef="#ctx0" brushRef="#br4" timeOffset="96375.815">13855 5680 5921 0 0,'0'0'387'0'0,"0"0"-163"0"0,0 0-10 0 0,0 0-74 0 0,0 0-2 0 0,0 0-51 0 0,0 0 35 0 0,0 0 37 0 0,0 0 44 0 0,0 0 49 0 0,0 0 34 0 0,0 0 305 0 0,0 0-111 0 0,-14-15 6 0 0,-43-45 63 0 0,41 45-19 0 0,2 5-53 0 0,11 9-316 0 0,-1-1 0 0 0,1 0 0 0 0,0 1 0 0 0,-1 0 0 0 0,1 0 0 0 0,-1 0 0 0 0,0 0 0 0 0,0 0-161 0 0,-10-2 599 0 0,1 0-126 0 0,1 1-85 0 0,0 0-76 0 0,1 0-72 0 0,-1 1-64 0 0,0 1-58 0 0,1 0-52 0 0,0 1-46 0 0,-3 1-46 0 0,1 1-46 0 0,-9 2-120 0 0,-27 17-336 0 0,34-14 420 0 0,0 2 59 0 0,-32 24-58 0 0,3 3 36 0 0,20-15 48 0 0,2 1 1 0 0,1 1 0 0 0,0 0-1 0 0,-4 11 23 0 0,10-12-18 0 0,0 1 0 0 0,2 0 0 0 0,1 1 0 0 0,0 1 0 0 0,1 2 18 0 0,-5 28-73 0 0,4 2-35 0 0,6-13 7 0 0,2 0 0 0 0,1 7 101 0 0,3-24-108 0 0,2 1 1 0 0,2 13 107 0 0,8 18-205 0 0,9-3-77 0 0,-16-46 156 0 0,1-1 1 0 0,0 1 0 0 0,7 7 125 0 0,-6-9-123 0 0,0-1 1 0 0,0 0 0 0 0,1-1 0 0 0,5 4 122 0 0,22 12-342 0 0,2-9 69 0 0,2-8 71 0 0,1-8 71 0 0,-2-7 73 0 0,0-6 74 0 0,-3-5 75 0 0,-4-5 77 0 0,-15 8-25 0 0,0-1 1 0 0,10-14-144 0 0,-7 6 199 0 0,12-24-199 0 0,10-31 111 0 0,-7-1-87 0 0,-25 57 91 0 0,-1-1-57 0 0,11-56-35 0 0,-13 46 32 0 0,-3 15 24 0 0,-1 0 48 0 0,0-3 76 0 0,-1 1 83 0 0,0 0 96 0 0,-1-1 111 0 0,0 32-728 0 0,2 0 76 0 0,-1 0 57 0 0,1 0 40 0 0,4 18-66 0 0,11 88 183 0 0,6 1-38 0 0,2 13-46 0 0,-15-73-12 0 0,21 73 7 0 0,-11-51-42 0 0,-2-7-94 0 0,-16-62 120 0 0,4 15-63 0 0,-1-6 8 0 0,0-4-32 0 0,0 1-68 0 0,-1-4-34 0 0,1 0-74 0 0,1-1-88 0 0,0-1-100 0 0,2-1-636 0 0,0-4 73 0 0,-1-4 65 0 0,0-3 54 0 0,3-8-480 0 0,2-11-591 0 0,-8 17 1533 0 0,-1-1-39 0 0,10-18-1173 0 0</inkml:trace>
  <inkml:trace contextRef="#ctx0" brushRef="#br4" timeOffset="96945.824">14281 5794 6353 0 0,'0'0'922'0'0,"0"0"-375"0"0,0 0-253 0 0,0 0-44 0 0,0 0-47 0 0,0 0-51 0 0,0 0-9 0 0,0 0-70 0 0,0 0 17 0 0,0 0 14 0 0,0 0 46 0 0,0 0 47 0 0,0 1-48 0 0,0-1-42 0 0,0 1-36 0 0,0 1-15 0 0,0 6-127 0 0,1-4 94 0 0,1 9-105 0 0,1 1 49 0 0,4 13 72 0 0,3 13 102 0 0,39 172 573 0 0,10 55 124 0 0,-39-140-279 0 0,-15-85-342 0 0,-1 1 40 0 0,-3-31-186 0 0,0-4-13 0 0,-1-2 17 0 0,1-1 22 0 0,-1-1 44 0 0,0-7 105 0 0,0 0-40 0 0,0 0-35 0 0,0 0-35 0 0,1-4 49 0 0,-1 0-99 0 0,1 1-74 0 0,-1-1-40 0 0,1-16-176 0 0,-1 13 150 0 0,0 3 56 0 0,-1 1 35 0 0,-4-83-270 0 0,2-48 3 0 0,5 90 113 0 0,2 1 0 0 0,2-1 117 0 0,0 15-240 0 0,8-27 240 0 0,-7 35-53 0 0,6-23-153 0 0,2 1-1 0 0,3-2 207 0 0,-11 31-60 0 0,1 2-1 0 0,1-1 1 0 0,2-2 60 0 0,-5 9-17 0 0,1 1 1 0 0,0-1 0 0 0,0 1-1 0 0,1 0 1 0 0,5-3 16 0 0,-2 3-145 0 0,0 3 60 0 0,-1 2 53 0 0,1 3 47 0 0,-1 1 41 0 0,-1 3 37 0 0,10 7 174 0 0,-11-4-69 0 0,-1 0-1 0 0,0 1 1 0 0,0 0-1 0 0,-1 0 1 0 0,4 5-198 0 0,5 10 344 0 0,-7-11-209 0 0,34 58 83 0 0,-5 3-62 0 0,-6 3-71 0 0,-5 3-85 0 0,-4 0-95 0 0,-3 1-107 0 0,-3 1-117 0 0,-8-41 111 0 0,-1-1-34 0 0,-6-30 116 0 0,0 0 41 0 0,1 18-44 0 0,0-9 29 0 0,-1-6-28 0 0,0-2-41 0 0,1-1-72 0 0,0-1-28 0 0,0 0-70 0 0,0-1-81 0 0,1 1-89 0 0,-3-8 421 0 0,0 0 1 0 0,0 0-1 0 0,0 1 0 0 0,0-1 0 0 0,0 0 0 0 0,1 0 0 0 0,-1 1 1 0 0,0-1-1 0 0,0 0 0 0 0,0 0 0 0 0,0 1 0 0 0,0-1 0 0 0,1 0 1 0 0,-1 0-1 0 0,0 0 0 0 0,0 1 0 0 0,0-1 0 0 0,1 0 0 0 0,-1 0 1 0 0,0 0-1 0 0,0 0 0 0 0,1 1 0 0 0,-1-1 0 0 0,0 0 0 0 0,0 0 1 0 0,1 0-1 0 0,-1 0 0 0 0,0 0 0 0 0,1 0 0 0 0,-1 0 0 0 0,0 0 1 0 0,0 0-1 0 0,1 0 0 0 0,-1 0 0 0 0,0 0 0 0 0,1 0 0 0 0,-1 0 1 0 0,0 0-1 0 0,0 0 0 0 0,1 0 0 0 0,-1 0 88 0 0,3-2-875 0 0,0-1-161 0 0,-1-1 91 0 0,0 2 517 0 0,-1 0 34 0 0,0-1 37 0 0,0 1 42 0 0,6-25-2282 0 0</inkml:trace>
  <inkml:trace contextRef="#ctx0" brushRef="#br4" timeOffset="97611.367">15852 5663 6161 0 0,'-3'-10'379'0'0,"-1"0"46"0"0,-6-8 529 0 0,2 6-276 0 0,-18-17 1300 0 0,12 18-1158 0 0,2 3-134 0 0,-1 1-63 0 0,-1 1-74 0 0,0 2-106 0 0,7 2-268 0 0,-1 1-35 0 0,1 0-37 0 0,-1 1-40 0 0,-7 1 262 0 0,-1 2-61 0 0,1 1-56 0 0,0 1-49 0 0,-6 6-4 0 0,0 2-84 0 0,1 2-65 0 0,1 2-48 0 0,3-1-57 0 0,1 2 0 0 0,1-1 0 0 0,-6 11 99 0 0,2-2-12 0 0,10-12 47 0 0,1-2 33 0 0,-16 29-68 0 0,-13 35 0 0 0,6 8-33 0 0,22-56-22 0 0,1 1 0 0 0,-2 22 55 0 0,7-29-72 0 0,0-1-1 0 0,1 1 0 0 0,3 21 73 0 0,-1-33-90 0 0,0-1 0 0 0,1 1 0 0 0,1 0 1 0 0,-1-1-1 0 0,1 1 0 0 0,1-1 0 0 0,0 0 0 0 0,0 0 0 0 0,4 4 90 0 0,-3-4-81 0 0,0-2-1 0 0,1 1 0 0 0,1 0 0 0 0,-1-1 0 0 0,1-1 1 0 0,0 1-1 0 0,0-1 0 0 0,1 0 0 0 0,2 1 82 0 0,-1-2-86 0 0,0 0-1 0 0,0 0 1 0 0,0-1-1 0 0,0 0 1 0 0,7 1 86 0 0,-6-2-74 0 0,0-1-1 0 0,1 0 1 0 0,-1-1 0 0 0,1 0-1 0 0,5 0 75 0 0,3-4-55 0 0,-1-3 43 0 0,5-11 57 0 0,-3-5 51 0 0,-12 11-17 0 0,0-1-1 0 0,-1 0 1 0 0,2-6-79 0 0,6-17 100 0 0,1-3-39 0 0,-2-1 0 0 0,-2 0 1 0 0,-1-1-1 0 0,-2-6-61 0 0,-1-4 195 0 0,-1-11-195 0 0,-5 24 102 0 0,-1-1 37 0 0,-1 34-75 0 0,-1-1-59 0 0,1-1-17 0 0,-1 2 32 0 0,1 1 31 0 0,0 0 42 0 0,0 1 26 0 0,1-1 45 0 0,-1 2 50 0 0,1-1 58 0 0,-1 2-39 0 0,2 0-144 0 0,-1 0-54 0 0,-1 0-161 0 0,0 2 45 0 0,0 0 30 0 0,1 3 35 0 0,-1 1 8 0 0,8 52 176 0 0,0 0-43 0 0,5 59 18 0 0,5 27-102 0 0,17 90-88 0 0,-14-136 61 0 0,-14-59-87 0 0,-3-19 35 0 0,-1-7-17 0 0,-1-2-20 0 0,1 0-35 0 0,0-3-13 0 0,0 1-35 0 0,1-1-38 0 0,0 0-44 0 0,-1-4-29 0 0,0-1-50 0 0,0 0-47 0 0,0 0-42 0 0,2 0-272 0 0,0-1-68 0 0,1-2-55 0 0,0 0-38 0 0,10-5-1592 0 0,-9 0 1416 0 0,0-1-50 0 0,0-1 101 0 0,-3 1 264 0 0,1 0-69 0 0,1-3-219 0 0,3-4-569 0 0</inkml:trace>
  <inkml:trace contextRef="#ctx0" brushRef="#br4" timeOffset="98129.358">16369 4974 2904 0 0,'0'0'2169'0'0,"0"0"-1386"0"0,0 0-275 0 0,0 0-62 0 0,0 0 32 0 0,0 0-115 0 0,0 0-45 0 0,0 0 13 0 0,0 0 28 0 0,0 0-75 0 0,0 0 201 0 0,0 0-142 0 0,0 0 73 0 0,0 0 479 0 0,0 0-485 0 0,0 0-58 0 0,0 0-70 0 0,0 0-70 0 0,0 0-63 0 0,0 0-48 0 0,0 1-37 0 0,-4 3-52 0 0,-5 14-98 0 0,3 3 46 0 0,2 26 57 0 0,6-15 57 0 0,2 0-1 0 0,1 4-73 0 0,-1-11 2 0 0,12 84 101 0 0,-2-1 56 0 0,32 298 627 0 0,-36-304-613 0 0,4 54 11 0 0,-7-78-142 0 0,-1 0-41 0 0,-1-28-108 0 0,-1-17-46 0 0,-2-20 42 0 0,0 1-36 0 0,1-1-44 0 0,-1 0-51 0 0,-2-11 350 0 0,1 1-49 0 0,-1-1-46 0 0,1 1-43 0 0,0-1-43 0 0,0 1-40 0 0,0-1-38 0 0,0 0-36 0 0,2 3-287 0 0,0-1-119 0 0,0 0-103 0 0,1 0-88 0 0,-2-2 105 0 0,2-1-37 0 0,-1 0-180 0 0,3-1-495 0 0,4-7-931 0 0,-3-2 866 0 0,-5 6 944 0 0,0-1-35 0 0,4-10-1214 0 0</inkml:trace>
  <inkml:trace contextRef="#ctx0" brushRef="#br4" timeOffset="98643.351">16846 5831 7905 0 0,'0'0'822'0'0,"0"0"-366"0"0,0 0-229 0 0,0 1-95 0 0,-3 16-39 0 0,-9 63 78 0 0,10-57-23 0 0,1-2 34 0 0,2-10-19 0 0,0-1-1 0 0,0 1 0 0 0,1-1 0 0 0,1 0 1 0 0,-1 1-1 0 0,4 5-162 0 0,4 10 253 0 0,-9-23-238 0 0,6 12 44 0 0,1-1-33 0 0,11 10-59 0 0,10 0-122 0 0,-22-19 81 0 0,0-1 0 0 0,1 0-1 0 0,0 0 1 0 0,0-1 0 0 0,5 1 74 0 0,-4-1-78 0 0,0-1 0 0 0,1 0 0 0 0,-1-1 0 0 0,1 0-1 0 0,-1 0 79 0 0,29-3-191 0 0,-7-5 115 0 0,-1-4 106 0 0,-12 1-77 0 0,-1 0 1 0 0,0-1 0 0 0,-1 0 0 0 0,0-1 0 0 0,-1-1 0 0 0,0-1 0 0 0,11-14 46 0 0,22-34-81 0 0,-13 6 88 0 0,-8-3 98 0 0,-15 29-9 0 0,-3-1 35 0 0,-1 1 38 0 0,-2 0 41 0 0,-6 26-65 0 0,1-1-55 0 0,1-10 58 0 0,-2 11-87 0 0,0 0 26 0 0,0 1 40 0 0,0 0 17 0 0,1 0 41 0 0,-1 0 46 0 0,0 0 53 0 0,0 0 58 0 0,0 0 64 0 0,0 0 70 0 0,0-1 76 0 0,0 4 89 0 0,0 0-250 0 0,0 1 41 0 0,0-1-112 0 0,0 2-97 0 0,-1 0-83 0 0,1 0-61 0 0,1 1-72 0 0,-1 6-170 0 0,0-6 134 0 0,0-2 57 0 0,0 0 38 0 0,9 311-109 0 0,11-100 60 0 0,-4-76 120 0 0,17 181-32 0 0,-25-222-68 0 0,-5 17-37 0 0,-4-68 50 0 0,-2 0 40 0 0,1-28-35 0 0,0 0 1 0 0,-2 0-1 0 0,0-1 1 0 0,0 1 0 0 0,-2-1-1 0 0,0 0 1 0 0,0 0 0 0 0,-6 8-56 0 0,-7 4 142 0 0,-2-3 49 0 0,1-10-37 0 0,-2-3-110 0 0,3-5-71 0 0,0-2-40 0 0,-22-1-150 0 0,26-3 92 0 0,0-1-1 0 0,0-1 0 0 0,1 0 0 0 0,-8-3 126 0 0,-2-2-106 0 0,2-1 67 0 0,1-2-236 0 0,0-2 38 0 0,7 3 18 0 0,1 0-1 0 0,0-1 0 0 0,-11-10 220 0 0,0-5-311 0 0,3-3-81 0 0,11 14 157 0 0,1-1-33 0 0,-4-11-266 0 0,8 13 220 0 0,0 0-34 0 0,1-1-38 0 0,1 0-40 0 0,1 0-43 0 0,1 0-46 0 0,0 0-49 0 0,2 0-52 0 0,0-1-54 0 0,2 1-58 0 0,0 0-60 0 0,2-1-62 0 0,1 1-67 0 0,0-1-68 0 0,-2 8 441 0 0,1 0-37 0 0,9-17-1291 0 0,-14 24 1855 0 0</inkml:trace>
  <inkml:trace contextRef="#ctx0" brushRef="#br4" timeOffset="101411.353">16513 7391 2632 0 0,'0'0'970'0'0,"1"0"-63"0"0,-1 0-62 0 0,0 1-58 0 0,0-1-59 0 0,0 0-54 0 0,0 1-54 0 0,0-1-51 0 0,0 0-50 0 0,0 1-48 0 0,1-1-45 0 0,-1 1-44 0 0,0 0-42 0 0,0-1-40 0 0,1 1-38 0 0,-1 0-36 0 0,0-1-21 0 0,0 1-36 0 0,1 1 65 0 0,0-1-121 0 0,-1 1-100 0 0,1 0-79 0 0,0 0-61 0 0,-1 0-63 0 0,2 4-313 0 0,-1-5 350 0 0,-1 2-1 0 0,1-1 127 0 0,-1-1 42 0 0,1 1 68 0 0,-1-1 81 0 0,0 1 91 0 0,1-1 104 0 0,3 25-16 0 0,0-1-77 0 0,1 0-65 0 0,-1 1-52 0 0,3 9-3 0 0,7 50 95 0 0,-10-59-143 0 0,-1 1 34 0 0,13 149 1195 0 0,-8 30-1327 0 0,-7-109 276 0 0,-1-1-72 0 0,0 1-97 0 0,-1-49-98 0 0,1 0-33 0 0,-1 9-53 0 0,0 1-57 0 0,1-1-62 0 0,0 0-67 0 0,0-54 139 0 0,-1 3-17 0 0,1 7-127 0 0,0-8 137 0 0,0-1-41 0 0,1-1-10 0 0,-1 0-43 0 0,2-1-50 0 0,-1 0-57 0 0,0-1-560 0 0,0-1 71 0 0,-1 1 67 0 0,1-1 64 0 0,0 0 60 0 0,0 0 58 0 0,0 0 53 0 0,-1 0 51 0 0,1-1 47 0 0,0 1 44 0 0,0-1 41 0 0,0 1 37 0 0,0-2-202 0 0,1 0 109 0 0,-1 1 127 0 0,0-1 42 0 0,3-3-406 0 0,-3 3 308 0 0,0 0-103 0 0,0 1 161 0 0,-1 0-42 0 0,0 1 149 0 0,3-7-751 0 0,1-4-615 0 0</inkml:trace>
  <inkml:trace contextRef="#ctx0" brushRef="#br4" timeOffset="102012.363">16001 8312 5849 0 0,'0'0'778'0'0,"0"0"-333"0"0,0 0-219 0 0,0 0-40 0 0,0 0-39 0 0,0 0-34 0 0,0 0 24 0 0,0 0-79 0 0,0 0-3 0 0,0 0 14 0 0,0 0 52 0 0,0 0 55 0 0,0 0 44 0 0,0 0 286 0 0,0 0-35 0 0,0 0-291 0 0,0 0-63 0 0,-1 0-65 0 0,3 4-42 0 0,3 3 88 0 0,2 1 43 0 0,19 15 388 0 0,-16-14-334 0 0,0 0-46 0 0,38 40 390 0 0,-1 1-78 0 0,0 2-71 0 0,-1 0-61 0 0,5 7-20 0 0,2-1-52 0 0,-44-48-247 0 0,1 0 46 0 0,25 22 254 0 0,-19-19-209 0 0,-6-7-75 0 0,-1 0-37 0 0,8 0-165 0 0,-1-6 63 0 0,0-5 53 0 0,-1-5 43 0 0,8-10 52 0 0,6-15 84 0 0,-18 20-67 0 0,31-40 34 0 0,17-33-66 0 0,-1 1-42 0 0,-44 67-32 0 0,57-77-12 0 0,-52 73 23 0 0,5-5-70 0 0,2 1-97 0 0,-13 15 60 0 0,0 0-35 0 0,1 1-40 0 0,0 0-42 0 0,-14 12 155 0 0,1-1-54 0 0,0 0 51 0 0,1 0 45 0 0,-1 0 36 0 0,2-1 45 0 0,4-3 126 0 0,-4 4-147 0 0,-1-1-61 0 0,-1 1-9 0 0,1 1-33 0 0,-1-1-38 0 0,0 1-42 0 0,0-1-46 0 0,0 1-52 0 0,1 0-54 0 0,-1 0-61 0 0,-1 0-63 0 0,1 0-69 0 0,0 0-73 0 0,-1 1-77 0 0,1-1-81 0 0,-1 1-87 0 0,1 0-89 0 0,-1 0-96 0 0,0 0 402 0 0,0-1-66 0 0,0 0-205 0 0,0 1-527 0 0</inkml:trace>
  <inkml:trace contextRef="#ctx0" brushRef="#br5" timeOffset="111766.355">13577 10225 6553 0 0,'0'0'933'0'0,"0"0"-396"0"0,0 0-260 0 0,0 0-45 0 0,0 0-41 0 0,0 0-36 0 0,0 0 33 0 0,0 0 16 0 0,0 0 113 0 0,0 0 40 0 0,0 0 79 0 0,0 0 52 0 0,0 0-44 0 0,0 0-287 0 0,0 0-48 0 0,-2 0-3 0 0,1 1-95 0 0,0-1-1 0 0,1 0 1 0 0,-1 0 0 0 0,1 0 0 0 0,-1 0-1 0 0,1 1 1 0 0,-1-1 0 0 0,1 0 0 0 0,-1 0 0 0 0,1 1-1 0 0,0-1 1 0 0,-1 0 0 0 0,1 1 0 0 0,-1-1 0 0 0,1 1-1 0 0,0-1 1 0 0,-1 0 0 0 0,1 1 0 0 0,0-1-1 0 0,-1 1 1 0 0,1-1 0 0 0,0 1 0 0 0,0-1 0 0 0,0 1-1 0 0,-1-1 1 0 0,1 1 0 0 0,0-1-11 0 0,-5 25 361 0 0,4 12 85 0 0,2-14-186 0 0,-1-8-84 0 0,0 36 82 0 0,0-1-41 0 0,1 51 116 0 0,0 0-114 0 0,0 1-81 0 0,3 181 72 0 0,-4-162-76 0 0,0-20-114 0 0,0-68-51 0 0,0 0-52 0 0,0-32-3 0 0,0-1 20 0 0,0 0 41 0 0,0-2 65 0 0,0-2 133 0 0,0-8 381 0 0,0 8-448 0 0,0 2-74 0 0,0-24 235 0 0,1 0-76 0 0,1 0-66 0 0,0 1-57 0 0,2-11-51 0 0,1 1-67 0 0,3-8-271 0 0,9-27 321 0 0,-2 20-53 0 0,10-21-148 0 0,-10 34-171 0 0,15-27 372 0 0,-17 40-122 0 0,1 1 0 0 0,1 1 0 0 0,3-3 122 0 0,-3 7-93 0 0,0 1-1 0 0,6-5 94 0 0,45-37-157 0 0,-20 20 7 0 0,14-7 150 0 0,-4 9-86 0 0,3 4-37 0 0,-19 14 9 0 0,1 3-34 0 0,-30 12 128 0 0,0 1-73 0 0,1 0-70 0 0,0 1-71 0 0,1 0-68 0 0,-1 0-69 0 0,1 1-66 0 0,0 1-66 0 0,0 0-65 0 0,-1 0-63 0 0,1 0-63 0 0,-1 1-62 0 0,0 0-60 0 0,0 0-60 0 0,0 0-58 0 0,-1 1-57 0 0,-6-1 345 0 0,2 1-404 0 0,-7-2 1046 0 0</inkml:trace>
  <inkml:trace contextRef="#ctx0" brushRef="#br5" timeOffset="112309.37">14465 10863 9517 0 0,'0'0'811'0'0,"0"0"-583"0"0,0 0-36 0 0,0 0-14 0 0,0 0-68 0 0,0 0-64 0 0,0 0-62 0 0,0 0-119 0 0,0 0-198 0 0,0 0 63 0 0,0 0 56 0 0,0 0 71 0 0,0 0 52 0 0,0 0-15 0 0,0 0 99 0 0,16 1 115 0 0,5 0-78 0 0,8 1 0 0 0,-1-1 1 0 0,9-2-31 0 0,-23 0 26 0 0,0 0 1 0 0,0-2 0 0 0,0 1-1 0 0,3-3-26 0 0,3-1 67 0 0,0-2-1 0 0,0 0 1 0 0,0-1-1 0 0,3-3-66 0 0,14-10 273 0 0,23-18-273 0 0,-2-3 119 0 0,-5 1-50 0 0,0-4-44 0 0,-40 33-38 0 0,-1-1 0 0 0,8-12 13 0 0,-13 17-18 0 0,-2 0 0 0 0,1 0 0 0 0,-1-1 1 0 0,0 0-1 0 0,-1-1 18 0 0,-3 8 44 0 0,0 1 0 0 0,0-1 0 0 0,0 0-1 0 0,-1 1 1 0 0,1-1 0 0 0,-1 0 0 0 0,0 0 0 0 0,0 0 0 0 0,0 0 0 0 0,0 1 0 0 0,0-1-1 0 0,0 0 1 0 0,-1-2-44 0 0,0 3 52 0 0,0 0-1 0 0,0-1 0 0 0,0 1 0 0 0,-1 0 0 0 0,1 0 1 0 0,0 0-1 0 0,-1 0 0 0 0,0 0 0 0 0,1 0 1 0 0,-1 0-1 0 0,0 1 0 0 0,0-1 0 0 0,0 1 0 0 0,0-1 1 0 0,0 1-1 0 0,0-1 0 0 0,0 1 0 0 0,-1 0 1 0 0,-1 0-52 0 0,-24-8 473 0 0,-3 7-49 0 0,12 2-184 0 0,0 3-45 0 0,-16 7 126 0 0,0 6-97 0 0,2 5-76 0 0,1 3-57 0 0,3 3-1 0 0,1 0 0 0 0,-24 31-90 0 0,-10 23 79 0 0,39-46-2 0 0,1 1 1 0 0,2 1 0 0 0,1 1 0 0 0,-8 27-78 0 0,2 15 50 0 0,18-46-14 0 0,2 0-62 0 0,5 14-102 0 0,7-1-75 0 0,-4-37 143 0 0,0-1 0 0 0,0 1 0 0 0,1-1 0 0 0,0 0 0 0 0,1 1 0 0 0,0-2 0 0 0,0 1 1 0 0,3 1 59 0 0,-1-1-63 0 0,0 0 0 0 0,1-1 0 0 0,1 0 0 0 0,7 7 63 0 0,-1-4-90 0 0,-1-1 0 0 0,2-1-1 0 0,-1 0 1 0 0,1-1-1 0 0,1 0 1 0 0,5 1 90 0 0,0-2-212 0 0,1 0-1 0 0,16 2 213 0 0,16-1-332 0 0,0-4-73 0 0,0-3-91 0 0,0-2-111 0 0,-21-2 72 0 0,-10 0-39 0 0,0-2 0 0 0,7-2 574 0 0,-4-1-451 0 0,3-1-100 0 0,-1-3-96 0 0,-13 6 234 0 0,0-2-44 0 0,0 1-50 0 0,-1-1-53 0 0,1 0-60 0 0,-1-1-63 0 0,1 0-70 0 0,-1 0-74 0 0,4-4-316 0 0,13-9-692 0 0</inkml:trace>
  <inkml:trace contextRef="#ctx0" brushRef="#br5" timeOffset="112612.379">15665 10675 9025 0 0,'0'0'1046'0'0,"0"0"-419"0"0,0 0-302 0 0,0 0-34 0 0,-1 0 196 0 0,1 1-113 0 0,0-1-97 0 0,0 0-132 0 0,-1 1-34 0 0,1 0 30 0 0,-2 4 54 0 0,2-3-105 0 0,0-1 49 0 0,0 20 316 0 0,1-1-110 0 0,1 1-94 0 0,0-1-81 0 0,2 3-54 0 0,0 1-74 0 0,1 4-55 0 0,3 15-53 0 0,1 0 66 0 0,-4-15 101 0 0,54 261 17 0 0,-27-142-108 0 0,-11-51-11 0 0,18 100-67 0 0,-36-179-8 0 0,0 1 39 0 0,7 35 41 0 0,-5-20-14 0 0,-1-12-47 0 0,-1-2-40 0 0,0-1-59 0 0,0-3-28 0 0,-1-1-57 0 0,1 1-64 0 0,-1 0-72 0 0,0-8-2106 0 0,0-10 1318 0 0,-2-2 101 0 0,1 2 583 0 0,-1 0 40 0 0,1-1 44 0 0,-1 1 51 0 0,0 0 53 0 0,0 1 61 0 0,0 0 63 0 0,0 1 70 0 0,0-14-1247 0 0,0 9 871 0 0,0-2-33 0 0,0 0-45 0 0,0-2-38 0 0,0-2-155 0 0,0-8-414 0 0</inkml:trace>
  <inkml:trace contextRef="#ctx0" brushRef="#br5" timeOffset="112943.388">15473 10767 10009 0 0,'0'0'880'0'0,"0"0"-337"0"0,0 0 41 0 0,0 0-346 0 0,0 0-44 0 0,0 0-48 0 0,0 0-40 0 0,0 0 21 0 0,0-16-17 0 0,-2 3-86 0 0,1 6-16 0 0,1 1 0 0 0,-1-1 0 0 0,1 0 0 0 0,0 1 0 0 0,1-1 0 0 0,0 1 0 0 0,1-5-8 0 0,6-10 54 0 0,7 0 38 0 0,30-21 109 0 0,4 5-44 0 0,-17 16-54 0 0,2 1 1 0 0,9-3-104 0 0,50-18 93 0 0,47-8-9 0 0,-25 18-118 0 0,-74 24-16 0 0,-1 0 0 0 0,2 3 50 0 0,-20 2-29 0 0,0 1 0 0 0,0 1-1 0 0,0 1 1 0 0,0 1 0 0 0,0 1 0 0 0,0 1 0 0 0,0 1 0 0 0,-1 0 0 0 0,20 9 29 0 0,-10 1-49 0 0,-3 3 41 0 0,-18-10 31 0 0,0 0-1 0 0,-1 0 1 0 0,-1 1-1 0 0,3 2-22 0 0,13 20 110 0 0,-6 3 34 0 0,-1 11 63 0 0,-13-31-88 0 0,0 1-1 0 0,-2 0 1 0 0,2 13-119 0 0,-3 33 91 0 0,-5-2-102 0 0,-5-1-66 0 0,2-32-7 0 0,0 1-1 0 0,-2-1 0 0 0,-10 22 85 0 0,0-10-51 0 0,-1-2 33 0 0,-8 6 56 0 0,-3-1 84 0 0,-23 18 70 0 0,-6-3-75 0 0,-5-6-66 0 0,-4-4-55 0 0,-18 1-59 0 0,-4-9-47 0 0,53-24 36 0 0,-1-3 0 0 0,-1-1 0 0 0,1-2 0 0 0,-2-1 0 0 0,1-3 1 0 0,-8 0 73 0 0,47-4-13 0 0,-7 0-58 0 0,0 0 36 0 0,-18-1 21 0 0,15 0-18 0 0,-1-2-91 0 0,5 0-24 0 0,2 0-70 0 0,0-2-84 0 0,1 0-96 0 0,2-2-112 0 0,1 0-124 0 0,1 2 266 0 0,1 1-36 0 0,0-1-38 0 0,0-1-40 0 0,1 0-116 0 0,1 0 36 0 0,4-6-472 0 0,2 1 100 0 0,1 1 72 0 0,22-16-1391 0 0,-19 17 1252 0 0,-12 8 881 0 0,13-9-851 0 0,8-4-426 0 0,-22 13 1363 0 0</inkml:trace>
  <inkml:trace contextRef="#ctx0" brushRef="#br5" timeOffset="113363.352">17008 10747 8921 0 0,'-4'0'581'0'0,"-1"1"-49"0"0,1 0-49 0 0,-1 0-45 0 0,1 0-43 0 0,0 1-40 0 0,-1 0-38 0 0,1 0-37 0 0,-5 3 184 0 0,1 1-113 0 0,0 1-95 0 0,0 0-76 0 0,0 2-43 0 0,-14 16 105 0 0,14-14-93 0 0,1-1 62 0 0,1-1 110 0 0,-6 10-65 0 0,1 0-61 0 0,1 1-53 0 0,2 0-46 0 0,-1 5-29 0 0,2 0-41 0 0,3-8-34 0 0,1 0 0 0 0,1 1 0 0 0,0 10 8 0 0,2-9-73 0 0,0 0 0 0 0,3 17 73 0 0,-1-23-54 0 0,1-1 1 0 0,-1 0-1 0 0,2 0 1 0 0,3 9 53 0 0,-3-12-52 0 0,0-1-1 0 0,0 0 1 0 0,1-1 0 0 0,0 1 0 0 0,0-1 0 0 0,6 7 52 0 0,16 11-204 0 0,7-5-36 0 0,0-7 59 0 0,1-7 33 0 0,-26-5 111 0 0,1-1 1 0 0,-1 0-1 0 0,1-1 1 0 0,-1 0-1 0 0,0 0 0 0 0,5-2 37 0 0,-3 0-28 0 0,0-1-1 0 0,0 0 0 0 0,0-1 0 0 0,0 0 1 0 0,-1 0-1 0 0,1-1 0 0 0,-2-1 0 0 0,1 0 1 0 0,-1 0-1 0 0,0-1 0 0 0,1 0 29 0 0,9-12-15 0 0,-1-1-1 0 0,-1 0 1 0 0,0-2-1 0 0,-2 1 0 0 0,-1-2 1 0 0,0 0-1 0 0,-2-1 1 0 0,-1 0-1 0 0,-1 0 1 0 0,-1-1-1 0 0,-1-3 16 0 0,-3 8-22 0 0,0 0 0 0 0,-2 0 0 0 0,0-1 0 0 0,-2 0-1 0 0,0 1 1 0 0,-3-16 22 0 0,1 21-18 0 0,-1 1-1 0 0,-1-1 1 0 0,0 1-1 0 0,-1 0 1 0 0,-1 0-1 0 0,-1 0 1 0 0,0 0-1 0 0,-1 1 1 0 0,-3-5 18 0 0,-9-8-7 0 0,-3 5 48 0 0,16 18-17 0 0,0-1 0 0 0,-1 1 0 0 0,1 1 0 0 0,-1-1 0 0 0,0 1 0 0 0,0 0 0 0 0,0 1 0 0 0,0-1 0 0 0,0 1 1 0 0,-8 0-25 0 0,-30-1 87 0 0,-1 10-95 0 0,15 2-76 0 0,1 3-83 0 0,5 1-93 0 0,-2 2 68 0 0,2 1 59 0 0,2-1-10 0 0,1 1 1 0 0,-3 4 142 0 0,-3 6-145 0 0,9-6 2 0 0,2 1-41 0 0,2 2-53 0 0,2 0-65 0 0,3 1-77 0 0,2 0-86 0 0,4 2-101 0 0,3 0-110 0 0,2-21 341 0 0,-1 1-1 0 0,1-1 1 0 0,0 1-1 0 0,0-1 0 0 0,1 1 1 0 0,1 3 335 0 0,1 0-480 0 0,1-1-47 0 0,1 0-130 0 0,2 1-91 0 0,1-2-112 0 0,-4-3 384 0 0,0 0-36 0 0,38 17-2270 0 0</inkml:trace>
  <inkml:trace contextRef="#ctx0" brushRef="#br5" timeOffset="113732.43">17727 10599 10821 0 0,'0'0'650'0'0,"0"0"-250"0"0,0 0-103 0 0,0 0-46 0 0,0 0-13 0 0,0 0-77 0 0,0 0-64 0 0,0 0-53 0 0,0 0-45 0 0,0 0 42 0 0,0 2 128 0 0,2 14 242 0 0,-1 0-229 0 0,8 49 348 0 0,0-22-248 0 0,12 32-210 0 0,17 36-71 0 0,-9-28 29 0 0,-12-27 55 0 0,-5-9 49 0 0,-2 0 74 0 0,-12-56 209 0 0,2-1-86 0 0,-1-1-80 0 0,1-1-71 0 0,0-7-28 0 0,2-1-118 0 0,0-1-91 0 0,0-1-67 0 0,8-41-354 0 0,-4 36 318 0 0,-3 13 107 0 0,1 0 36 0 0,-1 0 43 0 0,1 2 52 0 0,5-14-54 0 0,0 1-42 0 0,1 1-38 0 0,1 0-35 0 0,4-5-58 0 0,1 2-37 0 0,9-12-149 0 0,4 2-44 0 0,-13 18-23 0 0,1 1 0 0 0,15-12 402 0 0,18-8-496 0 0,-5 10 154 0 0,3 5 97 0 0,32-7-52 0 0,-25 14 1 0 0,-32 10 127 0 0,0 0-35 0 0,0 1-41 0 0,0 0-47 0 0,-3 2 9 0 0,-1-1-39 0 0,0 1-43 0 0,0 0-46 0 0,0 0-50 0 0,0 1-52 0 0,0-1-57 0 0,-1 1-58 0 0,1 0-335 0 0,6 0-624 0 0</inkml:trace>
  <inkml:trace contextRef="#ctx0" brushRef="#br5" timeOffset="114030.357">19092 9659 11721 0 0,'0'0'1051'0'0,"0"0"-444"0"0,0 0-291 0 0,0 0-46 0 0,0 0 171 0 0,0 0-146 0 0,0 0 99 0 0,0 0 226 0 0,0 0-52 0 0,0 0-266 0 0,0 0-159 0 0,1 1-69 0 0,0 16-21 0 0,0 8-35 0 0,2 8 74 0 0,11 98 407 0 0,-8-75-346 0 0,27 245 85 0 0,-14-99-121 0 0,-3-32-88 0 0,1 0-92 0 0,-8-85-13 0 0,2-1-34 0 0,0 0-38 0 0,2-1-42 0 0,-4-12-264 0 0,-8-57 312 0 0,1 1-44 0 0,0 0-56 0 0,0-1-70 0 0,0 0-80 0 0,0 0-94 0 0,1 0-105 0 0,1 0-119 0 0,-4-13 541 0 0,0 0 34 0 0,0 0-53 0 0,1 1 89 0 0,0 3-43 0 0,0-3 37 0 0,-1 0-64 0 0,1 0-106 0 0,0-1 64 0 0,-1 0-47 0 0,1 0-54 0 0,0-1-58 0 0,-1 1-66 0 0,1-1-69 0 0,0 1-76 0 0,0-1-81 0 0,0 0-25 0 0,-1 0-41 0 0,2-2-425 0 0,-1-1-50 0 0,1-6-441 0 0,3-10-867 0 0</inkml:trace>
  <inkml:trace contextRef="#ctx0" brushRef="#br5" timeOffset="114276.354">18702 10403 14961 0 0,'0'0'751'0'0,"1"0"-299"0"0,-1 0-131 0 0,1 0-68 0 0,26 0-417 0 0,1-1 42 0 0,-1 0 39 0 0,0 0 34 0 0,14-2 34 0 0,0-1 56 0 0,42-6 160 0 0,31-6 179 0 0,-65 8-244 0 0,4-1-41 0 0,0 0-91 0 0,-19 3-63 0 0,0 0-60 0 0,-8 2-75 0 0,-1-1 58 0 0,1 1 49 0 0,0-1 43 0 0,25-4 49 0 0,69-13 176 0 0,-83 14-166 0 0,0 1-58 0 0,-14 3-19 0 0,-1-1-32 0 0,0 1-38 0 0,0-1-42 0 0,-3 1-6 0 0,-1 0-35 0 0,0 0-39 0 0,1 0-39 0 0,-1 1-44 0 0,1-1-45 0 0,-1-1-49 0 0,0 1-51 0 0,1 0-54 0 0,-1 0-56 0 0,0 0-60 0 0,0 0-61 0 0,0 0-65 0 0,0-1-67 0 0,0 1-69 0 0,0 0-74 0 0,-8 1-6 0 0,-1 1-54 0 0,2-1-262 0 0,4-1-713 0 0</inkml:trace>
  <inkml:trace contextRef="#ctx0" brushRef="#br2" timeOffset="183529.294">10700 10846 3132 0 0,'0'0'830'0'0,"0"0"-100"0"0,1-1-96 0 0,-1 1-88 0 0,1-1-83 0 0,0 1-77 0 0,0 0-72 0 0,1-1-66 0 0,-1 0-29 0 0,1 1-76 0 0,0-1-66 0 0,0 0-56 0 0,1 1-57 0 0,-1-1-49 0 0,6-2-293 0 0,-4 2 212 0 0,-3 0 132 0 0,1 1 47 0 0,0-1 96 0 0,-1 1-9 0 0,-1 0 36 0 0,18-8-58 0 0,-1 0 0 0 0,0-1 0 0 0,-1 0-1 0 0,0-2 1 0 0,-1 0 0 0 0,0 0 0 0 0,2-4-78 0 0,40-40 226 0 0,-4-1-103 0 0,-19 11-92 0 0,-15 14 85 0 0,-5 4 82 0 0,-7 13-54 0 0,-1 0 34 0 0,3-5-57 0 0,0 0-44 0 0,3-4-29 0 0,6-10-31 0 0,-6 13-14 0 0,9-18 35 0 0,-1 0 53 0 0,-2-2 67 0 0,-2-2 82 0 0,-5 8-10 0 0,2 0-52 0 0,-1 2-58 0 0,-1 0-42 0 0,60-159 170 0 0,-61 158-225 0 0,6-18 107 0 0,-8 25 23 0 0,-2 0-1 0 0,-1 0 1 0 0,1-17-153 0 0,-3 13 195 0 0,0 0-36 0 0,2-30 68 0 0,3-20-62 0 0,6-107 34 0 0,-12 129-72 0 0,-1 0 82 0 0,-2 13-58 0 0,0 1-39 0 0,-4-45 21 0 0,0 18-93 0 0,2-36-41 0 0,1 44 174 0 0,-5-13-173 0 0,1 9 104 0 0,-5-76 7 0 0,-3-26 1 0 0,10 127-8 0 0,-2 0 0 0 0,-11-39-104 0 0,-6 0 60 0 0,-2 2-37 0 0,-5-17 1 0 0,7 19 101 0 0,-22-43-125 0 0,33 88 8 0 0,-7-30-8 0 0,9 27-11 0 0,-10-22 11 0 0,1 6-2 0 0,2-1-1 0 0,0-10 3 0 0,-14-67 53 0 0,-8-34 70 0 0,7 57-83 0 0,-19-54-16 0 0,36 115-14 0 0,-3-20-10 0 0,-10-33 14 0 0,-52-166-51 0 0,73 239 30 0 0,-44-171-110 0 0,-17-100 83 0 0,55 244 23 0 0,-12-26 11 0 0,-9-35-8 0 0,-3-27 18 0 0,-5 1-33 0 0,-17-64-62 0 0,-10-13 100 0 0,26 84-10 0 0,0 9 22 0 0,24 54-12 0 0,-4-14 34 0 0,4 0 0 0 0,3-4-49 0 0,-27-176-102 0 0,31 190 6 0 0,-8-64 54 0 0,10 9-143 0 0,6-172-97 0 0,4 243 213 0 0,1 4-18 0 0,3 0-1 0 0,2 0 0 0 0,3-3 88 0 0,10-35-39 0 0,-3 20-82 0 0,5-36 65 0 0,-5 24 12 0 0,-5 28-34 0 0,9-44 57 0 0,-3 9 6 0 0,-3 31-23 0 0,-6 31 34 0 0,14-48-132 0 0,-12 45 113 0 0,2-8-15 0 0,5-19 63 0 0,-2 6-43 0 0,-5 17-82 0 0,17-50-60 0 0,9-30-94 0 0,13-22 254 0 0,-29 93-162 0 0,8-14 162 0 0,-11 28-31 0 0,9-13 77 0 0,1-2-8 0 0,-10 15-83 0 0,-2 5 37 0 0,2 0-36 0 0,10-5-146 0 0,0 1-1 0 0,17-14 191 0 0,-11 13-79 0 0,-6 5 31 0 0,1 2-1 0 0,1 2 1 0 0,1 0 0 0 0,6-2 48 0 0,32-15-199 0 0,32-11 199 0 0,-53 28-103 0 0,0 0 38 0 0,34-12 22 0 0,113-33 36 0 0,-133 49-33 0 0,-1 2-44 0 0,66-9 11 0 0,-71 16 4 0 0,-25 5-8 0 0,1 1-39 0 0,0 1-47 0 0,0 0-57 0 0,-23 2 226 0 0,13 5 90 0 0,-16-4-117 0 0,0 0-55 0 0,-4-2-539 0 0,1 1 57 0 0,0-1 53 0 0,0 1 52 0 0,-1-1 46 0 0,1 0 45 0 0,1 1 40 0 0,-1-1 37 0 0,0 0-13 0 0,1 0 44 0 0,3 0-150 0 0,1 0 53 0 0,3-1-73 0 0,-5 1 165 0 0,-1-1-75 0 0,-1 1 49 0 0,0 0-64 0 0,4 0-188 0 0,4 0-326 0 0</inkml:trace>
  <inkml:trace contextRef="#ctx0" brushRef="#br2" timeOffset="184835.291">11689 617 80 0 0,'-2'-2'1030'0'0,"0"1"-421"0"0,-1 0-38 0 0,1 0-35 0 0,0 0-34 0 0,-1-1-33 0 0,-1 0 376 0 0,-1-1-114 0 0,0 0-102 0 0,1 1-91 0 0,-1-1-78 0 0,-1-1 47 0 0,0 1-89 0 0,0-1-25 0 0,-9-4 433 0 0,9 6-493 0 0,2 0-42 0 0,0 1 42 0 0,0-1 52 0 0,0 1 63 0 0,5 2-839 0 0,1-1 46 0 0,-1 1 45 0 0,1 0 42 0 0,0 0 38 0 0,0 0 37 0 0,2 2-85 0 0,-1-2 163 0 0,-1 1 36 0 0,4 2 22 0 0,1 1 107 0 0,3 3 135 0 0,-3-2-77 0 0,-3-2-105 0 0,0-2-68 0 0,-1 0-75 0 0,12 8 148 0 0,1 0 0 0 0,0-2 0 0 0,2 1-18 0 0,7 2 63 0 0,0-2 1 0 0,1-1 0 0 0,7 1-64 0 0,20 3 215 0 0,9-2-215 0 0,14 0 98 0 0,7 2-84 0 0,-46-6 5 0 0,52 4 115 0 0,-35-8-131 0 0,-52-2 12 0 0,5 0-13 0 0,-4 1-44 0 0,1-1-33 0 0,-1 1-39 0 0,1 0-41 0 0,0 1-46 0 0,1 0-51 0 0,-4-2 200 0 0,-1 1 42 0 0,0 0 60 0 0,0-1 40 0 0,0 0 248 0 0,1 1-95 0 0,-2 0-84 0 0,1 0-68 0 0,-1 0-58 0 0,0 1-40 0 0,-3 4-203 0 0,3-5 218 0 0,1-1 98 0 0,-18 24 197 0 0,1-1-84 0 0,-1 0-71 0 0,0-1-56 0 0,-5 8-31 0 0,-30 40-4 0 0,23-25 53 0 0,-38 68 202 0 0,5 3-117 0 0,33-57-146 0 0,1 1-36 0 0,1-1-36 0 0,0 1-39 0 0,22-48-14 0 0,0 2 47 0 0,0-1 40 0 0,-13 31 130 0 0,12-25-110 0 0,0 5-91 0 0,4-13-26 0 0,1 1-47 0 0,-1 0-56 0 0,2 0-64 0 0,0 0-69 0 0,1 0-79 0 0,0-11-35 0 0,0-1 64 0 0,1 1 54 0 0,0 0 46 0 0,2 0-167 0 0,5 2-442 0 0,-5-3 549 0 0,0 1-74 0 0,-1-1 119 0 0,-1 0-40 0 0,1 1-47 0 0,-1-1-50 0 0,0 0-61 0 0,0 0-62 0 0,0 0-68 0 0,0 1-74 0 0,0-1-314 0 0,1 0-592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0117E-914A-4A23-A917-0C3B5731B098}" type="datetimeFigureOut">
              <a:rPr lang="en-US" smtClean="0"/>
              <a:t>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2039A-5663-4629-917A-93F8ACB6055F}" type="slidenum">
              <a:rPr lang="en-US" smtClean="0"/>
              <a:t>‹#›</a:t>
            </a:fld>
            <a:endParaRPr lang="en-US"/>
          </a:p>
        </p:txBody>
      </p:sp>
    </p:spTree>
    <p:extLst>
      <p:ext uri="{BB962C8B-B14F-4D97-AF65-F5344CB8AC3E}">
        <p14:creationId xmlns:p14="http://schemas.microsoft.com/office/powerpoint/2010/main" val="3202156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6B422-C3A4-45C9-B6F7-EF1779E1F3DD}" type="slidenum">
              <a:rPr lang="en-US" smtClean="0"/>
              <a:t>3</a:t>
            </a:fld>
            <a:endParaRPr lang="en-US"/>
          </a:p>
        </p:txBody>
      </p:sp>
    </p:spTree>
    <p:extLst>
      <p:ext uri="{BB962C8B-B14F-4D97-AF65-F5344CB8AC3E}">
        <p14:creationId xmlns:p14="http://schemas.microsoft.com/office/powerpoint/2010/main" val="12615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two examples of the training images we’ll be working with.</a:t>
            </a:r>
          </a:p>
          <a:p>
            <a:endParaRPr lang="en-US"/>
          </a:p>
          <a:p>
            <a:r>
              <a:rPr lang="en-US"/>
              <a:t>The first image is labelled as the digit “two”. </a:t>
            </a:r>
          </a:p>
          <a:p>
            <a:endParaRPr lang="en-US"/>
          </a:p>
          <a:p>
            <a:r>
              <a:rPr lang="en-US"/>
              <a:t>The second is labelled as the digit “one”.</a:t>
            </a:r>
          </a:p>
          <a:p>
            <a:endParaRPr lang="en-US"/>
          </a:p>
          <a:p>
            <a:r>
              <a:rPr lang="en-US"/>
              <a:t>TODO: Yann </a:t>
            </a:r>
            <a:r>
              <a:rPr lang="en-US" err="1"/>
              <a:t>Lecun</a:t>
            </a:r>
            <a:r>
              <a:rPr lang="en-US"/>
              <a:t> reference??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62498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made up story of a team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11/8/2019 5:12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5836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list and describe as per the individual points]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08104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focus for the moment on Pipelines. Pipelines are workflows for training our models, and we want to build one so we can have a repeatable way to build our predictive model.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964715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back to made up story (this time someone leaves the team)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11/8/2019 5:12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887467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list and describe as per the individual points]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634643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DANIEL slide</a:t>
            </a:r>
          </a:p>
          <a:p>
            <a:r>
              <a:rPr lang="en-US" dirty="0"/>
              <a:t>Explain the flow step by step</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11/8/2019 5:12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list and describe as per the individual points]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2484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following slides as a recap of the demo you just did.</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119069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list and describe as per the individual points]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557741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38406-486D-4CE0-B39C-B0B1BD487904}" type="slidenum">
              <a:rPr lang="en-US" smtClean="0"/>
              <a:t>6</a:t>
            </a:fld>
            <a:endParaRPr lang="en-US"/>
          </a:p>
        </p:txBody>
      </p:sp>
    </p:spTree>
    <p:extLst>
      <p:ext uri="{BB962C8B-B14F-4D97-AF65-F5344CB8AC3E}">
        <p14:creationId xmlns:p14="http://schemas.microsoft.com/office/powerpoint/2010/main" val="923684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126B422-C3A4-45C9-B6F7-EF1779E1F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7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traditional programming, we generally think of the process as designing and implementing an algorithm which, when given an appropriate input, will produce the answer we are looking for.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68857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machine learning is different. </a:t>
            </a:r>
          </a:p>
          <a:p>
            <a:endParaRPr lang="en-US"/>
          </a:p>
          <a:p>
            <a:r>
              <a:rPr lang="en-US"/>
              <a:t>Here, we provide some inputs (data), along with the answers (labels) we are looking to get from each input.</a:t>
            </a:r>
          </a:p>
          <a:p>
            <a:endParaRPr lang="en-US"/>
          </a:p>
          <a:p>
            <a:r>
              <a:rPr lang="en-US"/>
              <a:t>For example, each input might be an image, and each answer is the name of the object we want to detect in the image. </a:t>
            </a:r>
          </a:p>
          <a:p>
            <a:endParaRPr lang="en-US"/>
          </a:p>
          <a:p>
            <a:r>
              <a:rPr lang="en-US"/>
              <a:t>In our case, each input is an image of handwritten digit, and the answer is the actual digit it represents.</a:t>
            </a:r>
          </a:p>
          <a:p>
            <a:endParaRPr lang="en-US"/>
          </a:p>
          <a:p>
            <a:r>
              <a:rPr lang="en-US"/>
              <a:t>The machine learning process automatically generates an algorithm for us, from the inputs and the associated answers we provide. We can then use that algorithm to provide answers for new inputs we haven’t seen yet.</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602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machine learning circles, that algorithm is called a model, and the inputs and answers are collectively referred to as data. Typically, we need a *lot* of data – and the more complex the task, the more data we need.</a:t>
            </a:r>
          </a:p>
          <a:p>
            <a:endParaRPr lang="en-US"/>
          </a:p>
          <a:p>
            <a:r>
              <a:rPr lang="en-US"/>
              <a:t>You’ve probably heard about the various “science-y” things that can be used to build these models: things live boosted trees and convolutional neural networks. You’ve probably also head to the tools that people use to run them, like </a:t>
            </a:r>
            <a:r>
              <a:rPr lang="en-US" err="1"/>
              <a:t>scikit</a:t>
            </a:r>
            <a:r>
              <a:rPr lang="en-US"/>
              <a:t>-learn and </a:t>
            </a:r>
            <a:r>
              <a:rPr lang="en-US" err="1"/>
              <a:t>PyTorch</a:t>
            </a:r>
            <a:r>
              <a:rPr lang="en-US"/>
              <a:t> and </a:t>
            </a:r>
            <a:r>
              <a:rPr lang="en-US" err="1"/>
              <a:t>Tensorflow</a:t>
            </a:r>
            <a:r>
              <a:rPr lang="en-US"/>
              <a:t>. We’re not going to get into the details of how they work in this session, but for now the important thing to take away is that we start with a lot of data, use a computational framework (and a lot of CPU or GPU-hours) to analyze the data, and the output is a model we will use to generate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73761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idealized process.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885935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This is what actually happens: the “loop of pain”, when we discover our assumptions were wrong, or the data was inadequate, or that we needed to solve a different problem entirely.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11/8/2019 5:12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70792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256328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11/8/2019 5:12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01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78D8-5ACF-40AD-A96B-CE54F5A4C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FA150-C039-40B9-82F7-8BDA286A5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83D292-ABC3-4129-BD93-6DAC886CC55B}"/>
              </a:ext>
            </a:extLst>
          </p:cNvPr>
          <p:cNvSpPr>
            <a:spLocks noGrp="1"/>
          </p:cNvSpPr>
          <p:nvPr>
            <p:ph type="dt" sz="half" idx="10"/>
          </p:nvPr>
        </p:nvSpPr>
        <p:spPr/>
        <p:txBody>
          <a:bodyPr/>
          <a:lstStyle/>
          <a:p>
            <a:fld id="{65A80A82-1737-47C3-8CC7-1671B5180224}" type="datetimeFigureOut">
              <a:rPr lang="en-US" smtClean="0"/>
              <a:t>11/8/2019</a:t>
            </a:fld>
            <a:endParaRPr lang="en-US"/>
          </a:p>
        </p:txBody>
      </p:sp>
      <p:sp>
        <p:nvSpPr>
          <p:cNvPr id="5" name="Footer Placeholder 4">
            <a:extLst>
              <a:ext uri="{FF2B5EF4-FFF2-40B4-BE49-F238E27FC236}">
                <a16:creationId xmlns:a16="http://schemas.microsoft.com/office/drawing/2014/main" id="{F397C485-C39B-4129-A631-8B42649A90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B9BA5-1B15-402B-9580-F1F0E8B0983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318488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F5F3-BD1E-4442-91FC-FCD9A15CC3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A4E5E5-2B96-4687-BD50-BD6952ABA8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59F6B-C376-4065-BDC2-1D026BBAD676}"/>
              </a:ext>
            </a:extLst>
          </p:cNvPr>
          <p:cNvSpPr>
            <a:spLocks noGrp="1"/>
          </p:cNvSpPr>
          <p:nvPr>
            <p:ph type="dt" sz="half" idx="10"/>
          </p:nvPr>
        </p:nvSpPr>
        <p:spPr/>
        <p:txBody>
          <a:bodyPr/>
          <a:lstStyle/>
          <a:p>
            <a:fld id="{65A80A82-1737-47C3-8CC7-1671B5180224}" type="datetimeFigureOut">
              <a:rPr lang="en-US" smtClean="0"/>
              <a:t>11/8/2019</a:t>
            </a:fld>
            <a:endParaRPr lang="en-US"/>
          </a:p>
        </p:txBody>
      </p:sp>
      <p:sp>
        <p:nvSpPr>
          <p:cNvPr id="5" name="Footer Placeholder 4">
            <a:extLst>
              <a:ext uri="{FF2B5EF4-FFF2-40B4-BE49-F238E27FC236}">
                <a16:creationId xmlns:a16="http://schemas.microsoft.com/office/drawing/2014/main" id="{BE74B67E-7D3A-40B3-8459-7206EBF9F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F73D0-64DB-460B-A932-62765A6DDE5B}"/>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510910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A23CA-7149-4667-BEE0-D78959548E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63B030-69F1-4010-9046-B2471D859D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D8F7A-6A25-4F33-9D57-FEE295951E52}"/>
              </a:ext>
            </a:extLst>
          </p:cNvPr>
          <p:cNvSpPr>
            <a:spLocks noGrp="1"/>
          </p:cNvSpPr>
          <p:nvPr>
            <p:ph type="dt" sz="half" idx="10"/>
          </p:nvPr>
        </p:nvSpPr>
        <p:spPr/>
        <p:txBody>
          <a:bodyPr/>
          <a:lstStyle/>
          <a:p>
            <a:fld id="{65A80A82-1737-47C3-8CC7-1671B5180224}" type="datetimeFigureOut">
              <a:rPr lang="en-US" smtClean="0"/>
              <a:t>11/8/2019</a:t>
            </a:fld>
            <a:endParaRPr lang="en-US"/>
          </a:p>
        </p:txBody>
      </p:sp>
      <p:sp>
        <p:nvSpPr>
          <p:cNvPr id="5" name="Footer Placeholder 4">
            <a:extLst>
              <a:ext uri="{FF2B5EF4-FFF2-40B4-BE49-F238E27FC236}">
                <a16:creationId xmlns:a16="http://schemas.microsoft.com/office/drawing/2014/main" id="{DBF00B2D-2B5B-436C-AFCC-4B13E073F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39289-51BC-4456-BEBC-4CDFBDB03C99}"/>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737617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177224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4976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8999587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1"/>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369332"/>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1" y="1866901"/>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69644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7168076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E8FE9B-C952-4BF9-BBD8-F1B5DB6EB551}"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1909689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8FE9B-C952-4BF9-BBD8-F1B5DB6EB551}"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4042472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E8FE9B-C952-4BF9-BBD8-F1B5DB6EB551}"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2696709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2410-678F-453B-8C2F-8C53469012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472368-DF92-4D88-B2B7-B279E75D71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F9ECB-A623-4F64-985E-9EB032286E0A}"/>
              </a:ext>
            </a:extLst>
          </p:cNvPr>
          <p:cNvSpPr>
            <a:spLocks noGrp="1"/>
          </p:cNvSpPr>
          <p:nvPr>
            <p:ph type="dt" sz="half" idx="10"/>
          </p:nvPr>
        </p:nvSpPr>
        <p:spPr/>
        <p:txBody>
          <a:bodyPr/>
          <a:lstStyle/>
          <a:p>
            <a:fld id="{65A80A82-1737-47C3-8CC7-1671B5180224}" type="datetimeFigureOut">
              <a:rPr lang="en-US" smtClean="0"/>
              <a:t>11/8/2019</a:t>
            </a:fld>
            <a:endParaRPr lang="en-US"/>
          </a:p>
        </p:txBody>
      </p:sp>
      <p:sp>
        <p:nvSpPr>
          <p:cNvPr id="5" name="Footer Placeholder 4">
            <a:extLst>
              <a:ext uri="{FF2B5EF4-FFF2-40B4-BE49-F238E27FC236}">
                <a16:creationId xmlns:a16="http://schemas.microsoft.com/office/drawing/2014/main" id="{723FFE79-1928-4B87-B516-B4FA125104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210DF-A1D3-4E31-AD6B-E6D7760DAB53}"/>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524062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E8FE9B-C952-4BF9-BBD8-F1B5DB6EB551}" type="datetimeFigureOut">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251337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E8FE9B-C952-4BF9-BBD8-F1B5DB6EB551}" type="datetimeFigureOut">
              <a:rPr lang="en-US" smtClean="0"/>
              <a:t>11/8/2019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30536347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E8FE9B-C952-4BF9-BBD8-F1B5DB6EB551}" type="datetimeFigureOut">
              <a:rPr lang="en-US" smtClean="0"/>
              <a:t>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5617866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E8FE9B-C952-4BF9-BBD8-F1B5DB6EB551}" type="datetimeFigureOut">
              <a:rPr lang="en-US" smtClean="0"/>
              <a:t>11/8/2019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192121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E8FE9B-C952-4BF9-BBD8-F1B5DB6EB551}" type="datetimeFigureOut">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3625126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E8FE9B-C952-4BF9-BBD8-F1B5DB6EB551}" type="datetimeFigureOut">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972564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8FE9B-C952-4BF9-BBD8-F1B5DB6EB551}"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3087570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8FE9B-C952-4BF9-BBD8-F1B5DB6EB551}" type="datetimeFigureOut">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2980252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7217137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274722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D348-6DDC-46B3-963B-60A56CF66C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8786B8-9A08-4BCC-8B5E-62C9A6C1C4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9C622-84B8-493C-B3FD-C3AF1728ABFE}"/>
              </a:ext>
            </a:extLst>
          </p:cNvPr>
          <p:cNvSpPr>
            <a:spLocks noGrp="1"/>
          </p:cNvSpPr>
          <p:nvPr>
            <p:ph type="dt" sz="half" idx="10"/>
          </p:nvPr>
        </p:nvSpPr>
        <p:spPr/>
        <p:txBody>
          <a:bodyPr/>
          <a:lstStyle/>
          <a:p>
            <a:fld id="{65A80A82-1737-47C3-8CC7-1671B5180224}" type="datetimeFigureOut">
              <a:rPr lang="en-US" smtClean="0"/>
              <a:t>11/8/2019</a:t>
            </a:fld>
            <a:endParaRPr lang="en-US"/>
          </a:p>
        </p:txBody>
      </p:sp>
      <p:sp>
        <p:nvSpPr>
          <p:cNvPr id="5" name="Footer Placeholder 4">
            <a:extLst>
              <a:ext uri="{FF2B5EF4-FFF2-40B4-BE49-F238E27FC236}">
                <a16:creationId xmlns:a16="http://schemas.microsoft.com/office/drawing/2014/main" id="{C4A946F7-3AF7-4A4B-BB3A-EC4AD5802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8969A-6F38-466C-847F-060AABD4C491}"/>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0677265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p>
            <a:r>
              <a:rPr lang="de-DE"/>
              <a:t>Titelmasterformat durch Klicken bearbeiten</a:t>
            </a:r>
          </a:p>
        </p:txBody>
      </p:sp>
    </p:spTree>
    <p:extLst>
      <p:ext uri="{BB962C8B-B14F-4D97-AF65-F5344CB8AC3E}">
        <p14:creationId xmlns:p14="http://schemas.microsoft.com/office/powerpoint/2010/main" val="1790081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1"/>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369332"/>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1" y="1866901"/>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293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D97E-EB4B-4A15-AAEE-FB4F165FD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5B2749-83ED-4012-976E-D2D203D652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51968F-BA56-45C9-BFC0-27C4B7265B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EEFC60-4FA6-4055-A7F1-A94CC82AB93F}"/>
              </a:ext>
            </a:extLst>
          </p:cNvPr>
          <p:cNvSpPr>
            <a:spLocks noGrp="1"/>
          </p:cNvSpPr>
          <p:nvPr>
            <p:ph type="dt" sz="half" idx="10"/>
          </p:nvPr>
        </p:nvSpPr>
        <p:spPr/>
        <p:txBody>
          <a:bodyPr/>
          <a:lstStyle/>
          <a:p>
            <a:fld id="{65A80A82-1737-47C3-8CC7-1671B5180224}" type="datetimeFigureOut">
              <a:rPr lang="en-US" smtClean="0"/>
              <a:t>11/8/2019</a:t>
            </a:fld>
            <a:endParaRPr lang="en-US"/>
          </a:p>
        </p:txBody>
      </p:sp>
      <p:sp>
        <p:nvSpPr>
          <p:cNvPr id="6" name="Footer Placeholder 5">
            <a:extLst>
              <a:ext uri="{FF2B5EF4-FFF2-40B4-BE49-F238E27FC236}">
                <a16:creationId xmlns:a16="http://schemas.microsoft.com/office/drawing/2014/main" id="{827A3D08-DAA0-480E-BC24-4E6BD696C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33485-5368-4F8D-8CCE-FD35E491F49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81391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F331-31C9-4E48-8F54-5F09A040E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37467B-17CC-4587-A291-639F25DB4A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E17507-68EC-4545-AD11-C95E751E84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A4EBB5-314E-44FD-B7B1-E9CE55FA24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74C063-DAC5-455D-940D-9366A1C60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9074F4-213A-415B-892D-39865B152AC4}"/>
              </a:ext>
            </a:extLst>
          </p:cNvPr>
          <p:cNvSpPr>
            <a:spLocks noGrp="1"/>
          </p:cNvSpPr>
          <p:nvPr>
            <p:ph type="dt" sz="half" idx="10"/>
          </p:nvPr>
        </p:nvSpPr>
        <p:spPr/>
        <p:txBody>
          <a:bodyPr/>
          <a:lstStyle/>
          <a:p>
            <a:fld id="{65A80A82-1737-47C3-8CC7-1671B5180224}" type="datetimeFigureOut">
              <a:rPr lang="en-US" smtClean="0"/>
              <a:t>11/8/2019</a:t>
            </a:fld>
            <a:endParaRPr lang="en-US"/>
          </a:p>
        </p:txBody>
      </p:sp>
      <p:sp>
        <p:nvSpPr>
          <p:cNvPr id="8" name="Footer Placeholder 7">
            <a:extLst>
              <a:ext uri="{FF2B5EF4-FFF2-40B4-BE49-F238E27FC236}">
                <a16:creationId xmlns:a16="http://schemas.microsoft.com/office/drawing/2014/main" id="{DAB39AEA-A9DD-4A9F-B586-4B2F384F01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8AF07-2DEA-422A-9014-56A36DBA9677}"/>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86716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5B31-7D59-4D53-99C9-5504B10CC8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E7E2F3-6D6F-47DC-891E-22F540F06633}"/>
              </a:ext>
            </a:extLst>
          </p:cNvPr>
          <p:cNvSpPr>
            <a:spLocks noGrp="1"/>
          </p:cNvSpPr>
          <p:nvPr>
            <p:ph type="dt" sz="half" idx="10"/>
          </p:nvPr>
        </p:nvSpPr>
        <p:spPr/>
        <p:txBody>
          <a:bodyPr/>
          <a:lstStyle/>
          <a:p>
            <a:fld id="{65A80A82-1737-47C3-8CC7-1671B5180224}" type="datetimeFigureOut">
              <a:rPr lang="en-US" smtClean="0"/>
              <a:t>11/8/2019</a:t>
            </a:fld>
            <a:endParaRPr lang="en-US"/>
          </a:p>
        </p:txBody>
      </p:sp>
      <p:sp>
        <p:nvSpPr>
          <p:cNvPr id="4" name="Footer Placeholder 3">
            <a:extLst>
              <a:ext uri="{FF2B5EF4-FFF2-40B4-BE49-F238E27FC236}">
                <a16:creationId xmlns:a16="http://schemas.microsoft.com/office/drawing/2014/main" id="{2E42B012-2061-4323-9F1A-568C82FA83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191043-3C32-4C1D-B105-EE463EB9201B}"/>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33683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AC7D7-A851-4289-8D01-464B515D3DDD}"/>
              </a:ext>
            </a:extLst>
          </p:cNvPr>
          <p:cNvSpPr>
            <a:spLocks noGrp="1"/>
          </p:cNvSpPr>
          <p:nvPr>
            <p:ph type="dt" sz="half" idx="10"/>
          </p:nvPr>
        </p:nvSpPr>
        <p:spPr/>
        <p:txBody>
          <a:bodyPr/>
          <a:lstStyle/>
          <a:p>
            <a:fld id="{65A80A82-1737-47C3-8CC7-1671B5180224}" type="datetimeFigureOut">
              <a:rPr lang="en-US" smtClean="0"/>
              <a:t>11/8/2019</a:t>
            </a:fld>
            <a:endParaRPr lang="en-US"/>
          </a:p>
        </p:txBody>
      </p:sp>
      <p:sp>
        <p:nvSpPr>
          <p:cNvPr id="3" name="Footer Placeholder 2">
            <a:extLst>
              <a:ext uri="{FF2B5EF4-FFF2-40B4-BE49-F238E27FC236}">
                <a16:creationId xmlns:a16="http://schemas.microsoft.com/office/drawing/2014/main" id="{0E4620FC-691A-49E4-85EA-ACB29C156E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B130B6-94EA-4F78-AC97-D9A943C1CD73}"/>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19075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AA94-6282-45F6-A6A6-76D163B0B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2455A-DE65-4641-A5E8-C075B9356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38ACFB-5C81-492D-94E8-5E7D4F694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BEAD6-A0EA-4D95-87F4-85D318538172}"/>
              </a:ext>
            </a:extLst>
          </p:cNvPr>
          <p:cNvSpPr>
            <a:spLocks noGrp="1"/>
          </p:cNvSpPr>
          <p:nvPr>
            <p:ph type="dt" sz="half" idx="10"/>
          </p:nvPr>
        </p:nvSpPr>
        <p:spPr/>
        <p:txBody>
          <a:bodyPr/>
          <a:lstStyle/>
          <a:p>
            <a:fld id="{65A80A82-1737-47C3-8CC7-1671B5180224}" type="datetimeFigureOut">
              <a:rPr lang="en-US" smtClean="0"/>
              <a:t>11/8/2019</a:t>
            </a:fld>
            <a:endParaRPr lang="en-US"/>
          </a:p>
        </p:txBody>
      </p:sp>
      <p:sp>
        <p:nvSpPr>
          <p:cNvPr id="6" name="Footer Placeholder 5">
            <a:extLst>
              <a:ext uri="{FF2B5EF4-FFF2-40B4-BE49-F238E27FC236}">
                <a16:creationId xmlns:a16="http://schemas.microsoft.com/office/drawing/2014/main" id="{32BAD451-AD0C-44F1-AE68-78867D4E3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1328E4-B0B1-4C83-AE35-44978F11D0F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254157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AEEA-34D7-4A63-BF92-1955C94EC6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46703B-1A06-44D4-8237-89BBBE5082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AE7B8D-3FEF-4968-966B-17B4BA854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D273A-B6CC-4178-BFD6-6B8CE9ED83E2}"/>
              </a:ext>
            </a:extLst>
          </p:cNvPr>
          <p:cNvSpPr>
            <a:spLocks noGrp="1"/>
          </p:cNvSpPr>
          <p:nvPr>
            <p:ph type="dt" sz="half" idx="10"/>
          </p:nvPr>
        </p:nvSpPr>
        <p:spPr/>
        <p:txBody>
          <a:bodyPr/>
          <a:lstStyle/>
          <a:p>
            <a:fld id="{65A80A82-1737-47C3-8CC7-1671B5180224}" type="datetimeFigureOut">
              <a:rPr lang="en-US" smtClean="0"/>
              <a:t>11/8/2019</a:t>
            </a:fld>
            <a:endParaRPr lang="en-US"/>
          </a:p>
        </p:txBody>
      </p:sp>
      <p:sp>
        <p:nvSpPr>
          <p:cNvPr id="6" name="Footer Placeholder 5">
            <a:extLst>
              <a:ext uri="{FF2B5EF4-FFF2-40B4-BE49-F238E27FC236}">
                <a16:creationId xmlns:a16="http://schemas.microsoft.com/office/drawing/2014/main" id="{D9BB8149-9A53-4989-B92E-94A2799A8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239286-7A30-43C2-B43D-9063E4A5D1B4}"/>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985969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F6CC1F-5B28-4A1F-BA91-B8E1EC8534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7E0CDA-F215-4044-9621-0F2B6682B8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CA639-5400-451E-9926-3CB6967D6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80A82-1737-47C3-8CC7-1671B5180224}" type="datetimeFigureOut">
              <a:rPr lang="en-US" smtClean="0"/>
              <a:t>11/8/2019</a:t>
            </a:fld>
            <a:endParaRPr lang="en-US"/>
          </a:p>
        </p:txBody>
      </p:sp>
      <p:sp>
        <p:nvSpPr>
          <p:cNvPr id="5" name="Footer Placeholder 4">
            <a:extLst>
              <a:ext uri="{FF2B5EF4-FFF2-40B4-BE49-F238E27FC236}">
                <a16:creationId xmlns:a16="http://schemas.microsoft.com/office/drawing/2014/main" id="{2E02704A-2FE7-4B62-B7B2-50C4ED0F7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F23BAF-BB6F-4570-89F3-6EE24190B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FAE16-F926-4554-8AE2-3B60F448644E}" type="slidenum">
              <a:rPr lang="en-US" smtClean="0"/>
              <a:t>‹#›</a:t>
            </a:fld>
            <a:endParaRPr lang="en-US"/>
          </a:p>
        </p:txBody>
      </p:sp>
    </p:spTree>
    <p:extLst>
      <p:ext uri="{BB962C8B-B14F-4D97-AF65-F5344CB8AC3E}">
        <p14:creationId xmlns:p14="http://schemas.microsoft.com/office/powerpoint/2010/main" val="3020615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E8FE9B-C952-4BF9-BBD8-F1B5DB6EB551}" type="datetimeFigureOut">
              <a:rPr lang="en-US" smtClean="0"/>
              <a:t>11/8/2019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BC3D45-7877-4609-90CF-ADB3D99E3DD1}" type="slidenum">
              <a:rPr lang="en-US" smtClean="0"/>
              <a:t>‹#›</a:t>
            </a:fld>
            <a:endParaRPr lang="en-US"/>
          </a:p>
        </p:txBody>
      </p:sp>
    </p:spTree>
    <p:extLst>
      <p:ext uri="{BB962C8B-B14F-4D97-AF65-F5344CB8AC3E}">
        <p14:creationId xmlns:p14="http://schemas.microsoft.com/office/powerpoint/2010/main" val="415078148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customXml" Target="../ink/ink11.xml"/><Relationship Id="rId4"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emf"/><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emf"/><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10" Type="http://schemas.microsoft.com/office/2007/relationships/hdphoto" Target="../media/hdphoto2.wdp"/><Relationship Id="rId4" Type="http://schemas.openxmlformats.org/officeDocument/2006/relationships/image" Target="../media/image29.pn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36.png"/><Relationship Id="rId18" Type="http://schemas.microsoft.com/office/2007/relationships/hdphoto" Target="../media/hdphoto5.wdp"/><Relationship Id="rId3" Type="http://schemas.openxmlformats.org/officeDocument/2006/relationships/customXml" Target="../ink/ink12.xml"/><Relationship Id="rId7" Type="http://schemas.openxmlformats.org/officeDocument/2006/relationships/customXml" Target="../ink/ink13.xml"/><Relationship Id="rId12" Type="http://schemas.openxmlformats.org/officeDocument/2006/relationships/image" Target="NULL"/><Relationship Id="rId17" Type="http://schemas.openxmlformats.org/officeDocument/2006/relationships/image" Target="../media/image38.png"/><Relationship Id="rId2" Type="http://schemas.openxmlformats.org/officeDocument/2006/relationships/image" Target="../media/image35.tiff"/><Relationship Id="rId16" Type="http://schemas.openxmlformats.org/officeDocument/2006/relationships/image" Target="NULL"/><Relationship Id="rId20" Type="http://schemas.microsoft.com/office/2007/relationships/hdphoto" Target="../media/hdphoto6.wdp"/><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customXml" Target="../ink/ink15.xml"/><Relationship Id="rId5" Type="http://schemas.openxmlformats.org/officeDocument/2006/relationships/image" Target="../media/image34.png"/><Relationship Id="rId15" Type="http://schemas.openxmlformats.org/officeDocument/2006/relationships/customXml" Target="../ink/ink16.xml"/><Relationship Id="rId10" Type="http://schemas.openxmlformats.org/officeDocument/2006/relationships/image" Target="NULL"/><Relationship Id="rId19" Type="http://schemas.openxmlformats.org/officeDocument/2006/relationships/image" Target="../media/image33.png"/><Relationship Id="rId4" Type="http://schemas.openxmlformats.org/officeDocument/2006/relationships/image" Target="NULL"/><Relationship Id="rId9" Type="http://schemas.openxmlformats.org/officeDocument/2006/relationships/customXml" Target="../ink/ink14.xml"/><Relationship Id="rId1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38.emf"/></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customXml" Target="../ink/ink6.xml"/><Relationship Id="rId5" Type="http://schemas.openxmlformats.org/officeDocument/2006/relationships/customXml" Target="../ink/ink5.xml"/><Relationship Id="rId4" Type="http://schemas.openxmlformats.org/officeDocument/2006/relationships/image" Target="../media/image38.emf"/></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customXml" Target="../ink/ink8.xml"/><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43AB-676E-4441-9AA1-D835E3777BA8}"/>
              </a:ext>
            </a:extLst>
          </p:cNvPr>
          <p:cNvSpPr>
            <a:spLocks noGrp="1"/>
          </p:cNvSpPr>
          <p:nvPr>
            <p:ph type="ctrTitle"/>
          </p:nvPr>
        </p:nvSpPr>
        <p:spPr>
          <a:xfrm>
            <a:off x="1524000" y="2245809"/>
            <a:ext cx="9144000" cy="1564716"/>
          </a:xfrm>
        </p:spPr>
        <p:txBody>
          <a:bodyPr>
            <a:normAutofit/>
          </a:bodyPr>
          <a:lstStyle/>
          <a:p>
            <a:pPr algn="l"/>
            <a:r>
              <a:rPr lang="en-US" sz="4800"/>
              <a:t>Cloud Scale Machine Learning</a:t>
            </a:r>
          </a:p>
        </p:txBody>
      </p:sp>
      <p:sp>
        <p:nvSpPr>
          <p:cNvPr id="3" name="Subtitle 2">
            <a:extLst>
              <a:ext uri="{FF2B5EF4-FFF2-40B4-BE49-F238E27FC236}">
                <a16:creationId xmlns:a16="http://schemas.microsoft.com/office/drawing/2014/main" id="{4BDA5C14-7AEF-432C-A48F-DF1D71238698}"/>
              </a:ext>
            </a:extLst>
          </p:cNvPr>
          <p:cNvSpPr>
            <a:spLocks noGrp="1"/>
          </p:cNvSpPr>
          <p:nvPr>
            <p:ph type="subTitle" idx="1"/>
          </p:nvPr>
        </p:nvSpPr>
        <p:spPr>
          <a:xfrm>
            <a:off x="1524000" y="3947050"/>
            <a:ext cx="9144000" cy="572583"/>
          </a:xfrm>
        </p:spPr>
        <p:txBody>
          <a:bodyPr>
            <a:normAutofit/>
          </a:bodyPr>
          <a:lstStyle/>
          <a:p>
            <a:pPr algn="l"/>
            <a:r>
              <a:rPr lang="en-US" sz="2000"/>
              <a:t>Understanding Azure Machine Learning service</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041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a:t>science</a:t>
            </a:r>
          </a:p>
        </p:txBody>
      </p:sp>
      <mc:AlternateContent xmlns:mc="http://schemas.openxmlformats.org/markup-compatibility/2006" xmlns:p14="http://schemas.microsoft.com/office/powerpoint/2010/main">
        <mc:Choice Requires="p14">
          <p:contentPart p14:bwMode="auto" r:id="rId3">
            <p14:nvContentPartPr>
              <p14:cNvPr id="174" name="Ink 173">
                <a:extLst>
                  <a:ext uri="{FF2B5EF4-FFF2-40B4-BE49-F238E27FC236}">
                    <a16:creationId xmlns:a16="http://schemas.microsoft.com/office/drawing/2014/main" id="{125D4796-EB56-4B2E-BEC2-100259BFEF32}"/>
                  </a:ext>
                </a:extLst>
              </p14:cNvPr>
              <p14:cNvContentPartPr/>
              <p14:nvPr/>
            </p14:nvContentPartPr>
            <p14:xfrm>
              <a:off x="2470583" y="1481714"/>
              <a:ext cx="7250833" cy="4567281"/>
            </p14:xfrm>
          </p:contentPart>
        </mc:Choice>
        <mc:Fallback xmlns="">
          <p:pic>
            <p:nvPicPr>
              <p:cNvPr id="174" name="Ink 173">
                <a:extLst>
                  <a:ext uri="{FF2B5EF4-FFF2-40B4-BE49-F238E27FC236}">
                    <a16:creationId xmlns:a16="http://schemas.microsoft.com/office/drawing/2014/main" id="{125D4796-EB56-4B2E-BEC2-100259BFEF32}"/>
                  </a:ext>
                </a:extLst>
              </p:cNvPr>
              <p:cNvPicPr/>
              <p:nvPr/>
            </p:nvPicPr>
            <p:blipFill>
              <a:blip r:embed="rId4"/>
              <a:stretch>
                <a:fillRect/>
              </a:stretch>
            </p:blipFill>
            <p:spPr>
              <a:xfrm>
                <a:off x="2434583" y="1445711"/>
                <a:ext cx="7322474" cy="4638926"/>
              </a:xfrm>
              <a:prstGeom prst="rect">
                <a:avLst/>
              </a:prstGeom>
            </p:spPr>
          </p:pic>
        </mc:Fallback>
      </mc:AlternateContent>
    </p:spTree>
    <p:extLst>
      <p:ext uri="{BB962C8B-B14F-4D97-AF65-F5344CB8AC3E}">
        <p14:creationId xmlns:p14="http://schemas.microsoft.com/office/powerpoint/2010/main" val="1802121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a:t>science</a:t>
            </a:r>
          </a:p>
        </p:txBody>
      </p:sp>
      <mc:AlternateContent xmlns:mc="http://schemas.openxmlformats.org/markup-compatibility/2006" xmlns:p14="http://schemas.microsoft.com/office/powerpoint/2010/main">
        <mc:Choice Requires="p14">
          <p:contentPart p14:bwMode="auto" r:id="rId3">
            <p14:nvContentPartPr>
              <p14:cNvPr id="174" name="Ink 173">
                <a:extLst>
                  <a:ext uri="{FF2B5EF4-FFF2-40B4-BE49-F238E27FC236}">
                    <a16:creationId xmlns:a16="http://schemas.microsoft.com/office/drawing/2014/main" id="{125D4796-EB56-4B2E-BEC2-100259BFEF32}"/>
                  </a:ext>
                </a:extLst>
              </p14:cNvPr>
              <p14:cNvContentPartPr/>
              <p14:nvPr/>
            </p14:nvContentPartPr>
            <p14:xfrm>
              <a:off x="2470583" y="1481714"/>
              <a:ext cx="7250833" cy="4567281"/>
            </p14:xfrm>
          </p:contentPart>
        </mc:Choice>
        <mc:Fallback xmlns="">
          <p:pic>
            <p:nvPicPr>
              <p:cNvPr id="174" name="Ink 173">
                <a:extLst>
                  <a:ext uri="{FF2B5EF4-FFF2-40B4-BE49-F238E27FC236}">
                    <a16:creationId xmlns:a16="http://schemas.microsoft.com/office/drawing/2014/main" id="{125D4796-EB56-4B2E-BEC2-100259BFEF32}"/>
                  </a:ext>
                </a:extLst>
              </p:cNvPr>
              <p:cNvPicPr/>
              <p:nvPr/>
            </p:nvPicPr>
            <p:blipFill>
              <a:blip r:embed="rId4"/>
              <a:stretch>
                <a:fillRect/>
              </a:stretch>
            </p:blipFill>
            <p:spPr>
              <a:xfrm>
                <a:off x="2434583" y="1445711"/>
                <a:ext cx="7322474" cy="463892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35E267B-9417-4BAA-997B-B8D722A8B6C2}"/>
                  </a:ext>
                </a:extLst>
              </p14:cNvPr>
              <p14:cNvContentPartPr/>
              <p14:nvPr/>
            </p14:nvContentPartPr>
            <p14:xfrm>
              <a:off x="5564776" y="701684"/>
              <a:ext cx="4978565" cy="2950560"/>
            </p14:xfrm>
          </p:contentPart>
        </mc:Choice>
        <mc:Fallback xmlns="">
          <p:pic>
            <p:nvPicPr>
              <p:cNvPr id="7" name="Ink 6">
                <a:extLst>
                  <a:ext uri="{FF2B5EF4-FFF2-40B4-BE49-F238E27FC236}">
                    <a16:creationId xmlns:a16="http://schemas.microsoft.com/office/drawing/2014/main" id="{A35E267B-9417-4BAA-997B-B8D722A8B6C2}"/>
                  </a:ext>
                </a:extLst>
              </p:cNvPr>
              <p:cNvPicPr/>
              <p:nvPr/>
            </p:nvPicPr>
            <p:blipFill>
              <a:blip r:embed="rId6"/>
              <a:stretch>
                <a:fillRect/>
              </a:stretch>
            </p:blipFill>
            <p:spPr>
              <a:xfrm>
                <a:off x="5528778" y="665688"/>
                <a:ext cx="5050202" cy="3022191"/>
              </a:xfrm>
              <a:prstGeom prst="rect">
                <a:avLst/>
              </a:prstGeom>
            </p:spPr>
          </p:pic>
        </mc:Fallback>
      </mc:AlternateContent>
    </p:spTree>
    <p:extLst>
      <p:ext uri="{BB962C8B-B14F-4D97-AF65-F5344CB8AC3E}">
        <p14:creationId xmlns:p14="http://schemas.microsoft.com/office/powerpoint/2010/main" val="2184691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49DAEC-C1D5-4EB5-9310-E39452134483}"/>
              </a:ext>
            </a:extLst>
          </p:cNvPr>
          <p:cNvSpPr>
            <a:spLocks noGrp="1"/>
          </p:cNvSpPr>
          <p:nvPr>
            <p:ph type="title"/>
          </p:nvPr>
        </p:nvSpPr>
        <p:spPr>
          <a:xfrm>
            <a:off x="212835" y="211576"/>
            <a:ext cx="11277599" cy="635000"/>
          </a:xfrm>
        </p:spPr>
        <p:txBody>
          <a:bodyPr>
            <a:normAutofit/>
          </a:bodyPr>
          <a:lstStyle/>
          <a:p>
            <a:r>
              <a:rPr lang="en-US"/>
              <a:t>The Model Building Process</a:t>
            </a:r>
          </a:p>
        </p:txBody>
      </p:sp>
      <p:sp>
        <p:nvSpPr>
          <p:cNvPr id="6" name="Freeform: Shape 5">
            <a:extLst>
              <a:ext uri="{FF2B5EF4-FFF2-40B4-BE49-F238E27FC236}">
                <a16:creationId xmlns:a16="http://schemas.microsoft.com/office/drawing/2014/main" id="{A958FD5E-F34A-4256-B926-248DE750A745}"/>
              </a:ext>
            </a:extLst>
          </p:cNvPr>
          <p:cNvSpPr/>
          <p:nvPr/>
        </p:nvSpPr>
        <p:spPr bwMode="auto">
          <a:xfrm>
            <a:off x="1417331" y="1668404"/>
            <a:ext cx="1601766" cy="946047"/>
          </a:xfrm>
          <a:custGeom>
            <a:avLst/>
            <a:gdLst>
              <a:gd name="connsiteX0" fmla="*/ 48862 w 1601766"/>
              <a:gd name="connsiteY0" fmla="*/ 869844 h 946047"/>
              <a:gd name="connsiteX1" fmla="*/ 48862 w 1601766"/>
              <a:gd name="connsiteY1" fmla="*/ 869844 h 946047"/>
              <a:gd name="connsiteX2" fmla="*/ 88276 w 1601766"/>
              <a:gd name="connsiteY2" fmla="*/ 798899 h 946047"/>
              <a:gd name="connsiteX3" fmla="*/ 119807 w 1601766"/>
              <a:gd name="connsiteY3" fmla="*/ 720072 h 946047"/>
              <a:gd name="connsiteX4" fmla="*/ 127690 w 1601766"/>
              <a:gd name="connsiteY4" fmla="*/ 657010 h 946047"/>
              <a:gd name="connsiteX5" fmla="*/ 167103 w 1601766"/>
              <a:gd name="connsiteY5" fmla="*/ 562417 h 946047"/>
              <a:gd name="connsiteX6" fmla="*/ 198635 w 1601766"/>
              <a:gd name="connsiteY6" fmla="*/ 491472 h 946047"/>
              <a:gd name="connsiteX7" fmla="*/ 214400 w 1601766"/>
              <a:gd name="connsiteY7" fmla="*/ 459941 h 946047"/>
              <a:gd name="connsiteX8" fmla="*/ 222283 w 1601766"/>
              <a:gd name="connsiteY8" fmla="*/ 436293 h 946047"/>
              <a:gd name="connsiteX9" fmla="*/ 245931 w 1601766"/>
              <a:gd name="connsiteY9" fmla="*/ 404762 h 946047"/>
              <a:gd name="connsiteX10" fmla="*/ 261697 w 1601766"/>
              <a:gd name="connsiteY10" fmla="*/ 381113 h 946047"/>
              <a:gd name="connsiteX11" fmla="*/ 308993 w 1601766"/>
              <a:gd name="connsiteY11" fmla="*/ 333817 h 946047"/>
              <a:gd name="connsiteX12" fmla="*/ 387821 w 1601766"/>
              <a:gd name="connsiteY12" fmla="*/ 278637 h 946047"/>
              <a:gd name="connsiteX13" fmla="*/ 490297 w 1601766"/>
              <a:gd name="connsiteY13" fmla="*/ 199810 h 946047"/>
              <a:gd name="connsiteX14" fmla="*/ 529710 w 1601766"/>
              <a:gd name="connsiteY14" fmla="*/ 176162 h 946047"/>
              <a:gd name="connsiteX15" fmla="*/ 584890 w 1601766"/>
              <a:gd name="connsiteY15" fmla="*/ 160396 h 946047"/>
              <a:gd name="connsiteX16" fmla="*/ 655835 w 1601766"/>
              <a:gd name="connsiteY16" fmla="*/ 105217 h 946047"/>
              <a:gd name="connsiteX17" fmla="*/ 679483 w 1601766"/>
              <a:gd name="connsiteY17" fmla="*/ 97334 h 946047"/>
              <a:gd name="connsiteX18" fmla="*/ 734662 w 1601766"/>
              <a:gd name="connsiteY18" fmla="*/ 81568 h 946047"/>
              <a:gd name="connsiteX19" fmla="*/ 781959 w 1601766"/>
              <a:gd name="connsiteY19" fmla="*/ 57920 h 946047"/>
              <a:gd name="connsiteX20" fmla="*/ 821372 w 1601766"/>
              <a:gd name="connsiteY20" fmla="*/ 50037 h 946047"/>
              <a:gd name="connsiteX21" fmla="*/ 1026324 w 1601766"/>
              <a:gd name="connsiteY21" fmla="*/ 18506 h 946047"/>
              <a:gd name="connsiteX22" fmla="*/ 1294338 w 1601766"/>
              <a:gd name="connsiteY22" fmla="*/ 18506 h 946047"/>
              <a:gd name="connsiteX23" fmla="*/ 1373166 w 1601766"/>
              <a:gd name="connsiteY23" fmla="*/ 65803 h 946047"/>
              <a:gd name="connsiteX24" fmla="*/ 1381048 w 1601766"/>
              <a:gd name="connsiteY24" fmla="*/ 89451 h 946047"/>
              <a:gd name="connsiteX25" fmla="*/ 1412579 w 1601766"/>
              <a:gd name="connsiteY25" fmla="*/ 144630 h 946047"/>
              <a:gd name="connsiteX26" fmla="*/ 1428345 w 1601766"/>
              <a:gd name="connsiteY26" fmla="*/ 223458 h 946047"/>
              <a:gd name="connsiteX27" fmla="*/ 1420462 w 1601766"/>
              <a:gd name="connsiteY27" fmla="*/ 412644 h 946047"/>
              <a:gd name="connsiteX28" fmla="*/ 1373166 w 1601766"/>
              <a:gd name="connsiteY28" fmla="*/ 467824 h 946047"/>
              <a:gd name="connsiteX29" fmla="*/ 1325869 w 1601766"/>
              <a:gd name="connsiteY29" fmla="*/ 491472 h 946047"/>
              <a:gd name="connsiteX30" fmla="*/ 947497 w 1601766"/>
              <a:gd name="connsiteY30" fmla="*/ 515120 h 946047"/>
              <a:gd name="connsiteX31" fmla="*/ 884435 w 1601766"/>
              <a:gd name="connsiteY31" fmla="*/ 523003 h 946047"/>
              <a:gd name="connsiteX32" fmla="*/ 805607 w 1601766"/>
              <a:gd name="connsiteY32" fmla="*/ 530886 h 946047"/>
              <a:gd name="connsiteX33" fmla="*/ 734662 w 1601766"/>
              <a:gd name="connsiteY33" fmla="*/ 554534 h 946047"/>
              <a:gd name="connsiteX34" fmla="*/ 687366 w 1601766"/>
              <a:gd name="connsiteY34" fmla="*/ 570299 h 946047"/>
              <a:gd name="connsiteX35" fmla="*/ 624303 w 1601766"/>
              <a:gd name="connsiteY35" fmla="*/ 617596 h 946047"/>
              <a:gd name="connsiteX36" fmla="*/ 600655 w 1601766"/>
              <a:gd name="connsiteY36" fmla="*/ 633362 h 946047"/>
              <a:gd name="connsiteX37" fmla="*/ 553359 w 1601766"/>
              <a:gd name="connsiteY37" fmla="*/ 680658 h 946047"/>
              <a:gd name="connsiteX38" fmla="*/ 513945 w 1601766"/>
              <a:gd name="connsiteY38" fmla="*/ 743720 h 946047"/>
              <a:gd name="connsiteX39" fmla="*/ 498179 w 1601766"/>
              <a:gd name="connsiteY39" fmla="*/ 767368 h 946047"/>
              <a:gd name="connsiteX40" fmla="*/ 466648 w 1601766"/>
              <a:gd name="connsiteY40" fmla="*/ 814665 h 946047"/>
              <a:gd name="connsiteX41" fmla="*/ 450883 w 1601766"/>
              <a:gd name="connsiteY41" fmla="*/ 869844 h 946047"/>
              <a:gd name="connsiteX42" fmla="*/ 364172 w 1601766"/>
              <a:gd name="connsiteY42" fmla="*/ 925024 h 946047"/>
              <a:gd name="connsiteX43" fmla="*/ 332641 w 1601766"/>
              <a:gd name="connsiteY43" fmla="*/ 940789 h 946047"/>
              <a:gd name="connsiteX44" fmla="*/ 96159 w 1601766"/>
              <a:gd name="connsiteY44" fmla="*/ 925024 h 946047"/>
              <a:gd name="connsiteX45" fmla="*/ 48862 w 1601766"/>
              <a:gd name="connsiteY45" fmla="*/ 885610 h 946047"/>
              <a:gd name="connsiteX46" fmla="*/ 1566 w 1601766"/>
              <a:gd name="connsiteY46" fmla="*/ 846196 h 946047"/>
              <a:gd name="connsiteX47" fmla="*/ 1566 w 1601766"/>
              <a:gd name="connsiteY47" fmla="*/ 822548 h 946047"/>
              <a:gd name="connsiteX48" fmla="*/ 1601766 w 1601766"/>
              <a:gd name="connsiteY48" fmla="*/ 428410 h 94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01766" h="946047">
                <a:moveTo>
                  <a:pt x="48862" y="869844"/>
                </a:moveTo>
                <a:lnTo>
                  <a:pt x="48862" y="869844"/>
                </a:lnTo>
                <a:cubicBezTo>
                  <a:pt x="62000" y="846196"/>
                  <a:pt x="78777" y="824229"/>
                  <a:pt x="88276" y="798899"/>
                </a:cubicBezTo>
                <a:cubicBezTo>
                  <a:pt x="122330" y="708090"/>
                  <a:pt x="68265" y="771614"/>
                  <a:pt x="119807" y="720072"/>
                </a:cubicBezTo>
                <a:cubicBezTo>
                  <a:pt x="122435" y="699051"/>
                  <a:pt x="121603" y="677301"/>
                  <a:pt x="127690" y="657010"/>
                </a:cubicBezTo>
                <a:cubicBezTo>
                  <a:pt x="137505" y="624292"/>
                  <a:pt x="167103" y="562417"/>
                  <a:pt x="167103" y="562417"/>
                </a:cubicBezTo>
                <a:cubicBezTo>
                  <a:pt x="180098" y="497446"/>
                  <a:pt x="164461" y="546150"/>
                  <a:pt x="198635" y="491472"/>
                </a:cubicBezTo>
                <a:cubicBezTo>
                  <a:pt x="204863" y="481507"/>
                  <a:pt x="209771" y="470742"/>
                  <a:pt x="214400" y="459941"/>
                </a:cubicBezTo>
                <a:cubicBezTo>
                  <a:pt x="217673" y="452304"/>
                  <a:pt x="218161" y="443507"/>
                  <a:pt x="222283" y="436293"/>
                </a:cubicBezTo>
                <a:cubicBezTo>
                  <a:pt x="228801" y="424886"/>
                  <a:pt x="238295" y="415453"/>
                  <a:pt x="245931" y="404762"/>
                </a:cubicBezTo>
                <a:cubicBezTo>
                  <a:pt x="251438" y="397053"/>
                  <a:pt x="255403" y="388194"/>
                  <a:pt x="261697" y="381113"/>
                </a:cubicBezTo>
                <a:cubicBezTo>
                  <a:pt x="276509" y="364449"/>
                  <a:pt x="291157" y="347195"/>
                  <a:pt x="308993" y="333817"/>
                </a:cubicBezTo>
                <a:cubicBezTo>
                  <a:pt x="355682" y="298799"/>
                  <a:pt x="329592" y="317456"/>
                  <a:pt x="387821" y="278637"/>
                </a:cubicBezTo>
                <a:cubicBezTo>
                  <a:pt x="422250" y="226993"/>
                  <a:pt x="396823" y="258231"/>
                  <a:pt x="490297" y="199810"/>
                </a:cubicBezTo>
                <a:cubicBezTo>
                  <a:pt x="503289" y="191690"/>
                  <a:pt x="514978" y="180371"/>
                  <a:pt x="529710" y="176162"/>
                </a:cubicBezTo>
                <a:cubicBezTo>
                  <a:pt x="548103" y="170907"/>
                  <a:pt x="566912" y="166933"/>
                  <a:pt x="584890" y="160396"/>
                </a:cubicBezTo>
                <a:cubicBezTo>
                  <a:pt x="635573" y="141965"/>
                  <a:pt x="604105" y="144014"/>
                  <a:pt x="655835" y="105217"/>
                </a:cubicBezTo>
                <a:cubicBezTo>
                  <a:pt x="662482" y="100232"/>
                  <a:pt x="671494" y="99617"/>
                  <a:pt x="679483" y="97334"/>
                </a:cubicBezTo>
                <a:cubicBezTo>
                  <a:pt x="697023" y="92323"/>
                  <a:pt x="717649" y="89129"/>
                  <a:pt x="734662" y="81568"/>
                </a:cubicBezTo>
                <a:cubicBezTo>
                  <a:pt x="750769" y="74409"/>
                  <a:pt x="765394" y="63944"/>
                  <a:pt x="781959" y="57920"/>
                </a:cubicBezTo>
                <a:cubicBezTo>
                  <a:pt x="794550" y="53341"/>
                  <a:pt x="808374" y="53286"/>
                  <a:pt x="821372" y="50037"/>
                </a:cubicBezTo>
                <a:cubicBezTo>
                  <a:pt x="950340" y="17795"/>
                  <a:pt x="790557" y="43324"/>
                  <a:pt x="1026324" y="18506"/>
                </a:cubicBezTo>
                <a:cubicBezTo>
                  <a:pt x="1125392" y="-6259"/>
                  <a:pt x="1112403" y="-6079"/>
                  <a:pt x="1294338" y="18506"/>
                </a:cubicBezTo>
                <a:cubicBezTo>
                  <a:pt x="1305698" y="20041"/>
                  <a:pt x="1355167" y="53803"/>
                  <a:pt x="1373166" y="65803"/>
                </a:cubicBezTo>
                <a:cubicBezTo>
                  <a:pt x="1375793" y="73686"/>
                  <a:pt x="1376926" y="82237"/>
                  <a:pt x="1381048" y="89451"/>
                </a:cubicBezTo>
                <a:cubicBezTo>
                  <a:pt x="1404480" y="130457"/>
                  <a:pt x="1403833" y="106730"/>
                  <a:pt x="1412579" y="144630"/>
                </a:cubicBezTo>
                <a:cubicBezTo>
                  <a:pt x="1418604" y="170740"/>
                  <a:pt x="1428345" y="223458"/>
                  <a:pt x="1428345" y="223458"/>
                </a:cubicBezTo>
                <a:cubicBezTo>
                  <a:pt x="1425717" y="286520"/>
                  <a:pt x="1429388" y="350162"/>
                  <a:pt x="1420462" y="412644"/>
                </a:cubicBezTo>
                <a:cubicBezTo>
                  <a:pt x="1419052" y="422517"/>
                  <a:pt x="1381559" y="460830"/>
                  <a:pt x="1373166" y="467824"/>
                </a:cubicBezTo>
                <a:cubicBezTo>
                  <a:pt x="1357394" y="480968"/>
                  <a:pt x="1345533" y="486934"/>
                  <a:pt x="1325869" y="491472"/>
                </a:cubicBezTo>
                <a:cubicBezTo>
                  <a:pt x="1175706" y="526125"/>
                  <a:pt x="1174649" y="509142"/>
                  <a:pt x="947497" y="515120"/>
                </a:cubicBezTo>
                <a:lnTo>
                  <a:pt x="884435" y="523003"/>
                </a:lnTo>
                <a:cubicBezTo>
                  <a:pt x="858189" y="525919"/>
                  <a:pt x="831749" y="527152"/>
                  <a:pt x="805607" y="530886"/>
                </a:cubicBezTo>
                <a:cubicBezTo>
                  <a:pt x="776068" y="535106"/>
                  <a:pt x="763604" y="544010"/>
                  <a:pt x="734662" y="554534"/>
                </a:cubicBezTo>
                <a:cubicBezTo>
                  <a:pt x="719044" y="560213"/>
                  <a:pt x="703131" y="565044"/>
                  <a:pt x="687366" y="570299"/>
                </a:cubicBezTo>
                <a:cubicBezTo>
                  <a:pt x="666345" y="586065"/>
                  <a:pt x="646166" y="603020"/>
                  <a:pt x="624303" y="617596"/>
                </a:cubicBezTo>
                <a:cubicBezTo>
                  <a:pt x="616420" y="622851"/>
                  <a:pt x="607736" y="627068"/>
                  <a:pt x="600655" y="633362"/>
                </a:cubicBezTo>
                <a:cubicBezTo>
                  <a:pt x="583991" y="648174"/>
                  <a:pt x="565176" y="661751"/>
                  <a:pt x="553359" y="680658"/>
                </a:cubicBezTo>
                <a:cubicBezTo>
                  <a:pt x="540221" y="701679"/>
                  <a:pt x="527254" y="722807"/>
                  <a:pt x="513945" y="743720"/>
                </a:cubicBezTo>
                <a:cubicBezTo>
                  <a:pt x="508859" y="751713"/>
                  <a:pt x="498179" y="767368"/>
                  <a:pt x="498179" y="767368"/>
                </a:cubicBezTo>
                <a:cubicBezTo>
                  <a:pt x="473572" y="841199"/>
                  <a:pt x="513883" y="732004"/>
                  <a:pt x="466648" y="814665"/>
                </a:cubicBezTo>
                <a:cubicBezTo>
                  <a:pt x="463220" y="820664"/>
                  <a:pt x="457230" y="861683"/>
                  <a:pt x="450883" y="869844"/>
                </a:cubicBezTo>
                <a:cubicBezTo>
                  <a:pt x="409051" y="923627"/>
                  <a:pt x="416472" y="914564"/>
                  <a:pt x="364172" y="925024"/>
                </a:cubicBezTo>
                <a:cubicBezTo>
                  <a:pt x="353662" y="930279"/>
                  <a:pt x="344386" y="940410"/>
                  <a:pt x="332641" y="940789"/>
                </a:cubicBezTo>
                <a:cubicBezTo>
                  <a:pt x="153421" y="946570"/>
                  <a:pt x="182252" y="953719"/>
                  <a:pt x="96159" y="925024"/>
                </a:cubicBezTo>
                <a:cubicBezTo>
                  <a:pt x="37448" y="885883"/>
                  <a:pt x="109551" y="936185"/>
                  <a:pt x="48862" y="885610"/>
                </a:cubicBezTo>
                <a:cubicBezTo>
                  <a:pt x="33342" y="872676"/>
                  <a:pt x="11435" y="865934"/>
                  <a:pt x="1566" y="846196"/>
                </a:cubicBezTo>
                <a:cubicBezTo>
                  <a:pt x="-1959" y="839146"/>
                  <a:pt x="1566" y="830431"/>
                  <a:pt x="1566" y="822548"/>
                </a:cubicBezTo>
                <a:lnTo>
                  <a:pt x="1601766" y="428410"/>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aphicFrame>
        <p:nvGraphicFramePr>
          <p:cNvPr id="15" name="Diagram 14">
            <a:extLst>
              <a:ext uri="{FF2B5EF4-FFF2-40B4-BE49-F238E27FC236}">
                <a16:creationId xmlns:a16="http://schemas.microsoft.com/office/drawing/2014/main" id="{CBB33842-5222-4051-AE50-73BC9BFB1FFD}"/>
              </a:ext>
            </a:extLst>
          </p:cNvPr>
          <p:cNvGraphicFramePr/>
          <p:nvPr/>
        </p:nvGraphicFramePr>
        <p:xfrm>
          <a:off x="2032000" y="90885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DDCFF0ED-1A5E-4BAD-96B9-DED447974490}"/>
              </a:ext>
            </a:extLst>
          </p:cNvPr>
          <p:cNvSpPr/>
          <p:nvPr/>
        </p:nvSpPr>
        <p:spPr>
          <a:xfrm>
            <a:off x="5972408" y="3247027"/>
            <a:ext cx="247184" cy="363946"/>
          </a:xfrm>
          <a:prstGeom prst="rect">
            <a:avLst/>
          </a:prstGeom>
        </p:spPr>
        <p:txBody>
          <a:bodyPr wrap="none">
            <a:spAutoFit/>
          </a:bodyPr>
          <a:lstStyle/>
          <a:p>
            <a:r>
              <a:rPr lang="en-US"/>
              <a:t> </a:t>
            </a:r>
          </a:p>
        </p:txBody>
      </p:sp>
      <p:sp>
        <p:nvSpPr>
          <p:cNvPr id="3" name="Rectangle 2">
            <a:extLst>
              <a:ext uri="{FF2B5EF4-FFF2-40B4-BE49-F238E27FC236}">
                <a16:creationId xmlns:a16="http://schemas.microsoft.com/office/drawing/2014/main" id="{8495212C-48DB-4713-8B36-AFFF924C82BA}"/>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4" name="Rectangle 3">
            <a:extLst>
              <a:ext uri="{FF2B5EF4-FFF2-40B4-BE49-F238E27FC236}">
                <a16:creationId xmlns:a16="http://schemas.microsoft.com/office/drawing/2014/main" id="{A0320086-0FE8-4EAB-A137-D5348E0986A7}"/>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7" name="Rectangle 6">
            <a:extLst>
              <a:ext uri="{FF2B5EF4-FFF2-40B4-BE49-F238E27FC236}">
                <a16:creationId xmlns:a16="http://schemas.microsoft.com/office/drawing/2014/main" id="{B0FB0BD5-DCC8-4178-B3B3-27D8C197E82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8" name="Rectangle 7">
            <a:extLst>
              <a:ext uri="{FF2B5EF4-FFF2-40B4-BE49-F238E27FC236}">
                <a16:creationId xmlns:a16="http://schemas.microsoft.com/office/drawing/2014/main" id="{51796956-A4F0-4A01-96CF-D5AD2AA88785}"/>
              </a:ext>
            </a:extLst>
          </p:cNvPr>
          <p:cNvSpPr/>
          <p:nvPr/>
        </p:nvSpPr>
        <p:spPr>
          <a:xfrm>
            <a:off x="5975614" y="3247027"/>
            <a:ext cx="303288" cy="363946"/>
          </a:xfrm>
          <a:prstGeom prst="rect">
            <a:avLst/>
          </a:prstGeom>
        </p:spPr>
        <p:txBody>
          <a:bodyPr wrap="none">
            <a:spAutoFit/>
          </a:bodyPr>
          <a:lstStyle/>
          <a:p>
            <a:r>
              <a:rPr lang="en-US">
                <a:solidFill>
                  <a:srgbClr val="000000"/>
                </a:solidFill>
                <a:latin typeface="Times New Roman" panose="02020603050405020304" pitchFamily="18" charset="0"/>
              </a:rPr>
              <a:t> </a:t>
            </a:r>
            <a:r>
              <a:rPr lang="en-US"/>
              <a:t> </a:t>
            </a:r>
          </a:p>
        </p:txBody>
      </p:sp>
    </p:spTree>
    <p:extLst>
      <p:ext uri="{BB962C8B-B14F-4D97-AF65-F5344CB8AC3E}">
        <p14:creationId xmlns:p14="http://schemas.microsoft.com/office/powerpoint/2010/main" val="759424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4" name="Title 3">
            <a:extLst>
              <a:ext uri="{FF2B5EF4-FFF2-40B4-BE49-F238E27FC236}">
                <a16:creationId xmlns:a16="http://schemas.microsoft.com/office/drawing/2014/main" id="{464C2049-2409-4142-813A-2C818CFF9AA0}"/>
              </a:ext>
            </a:extLst>
          </p:cNvPr>
          <p:cNvSpPr>
            <a:spLocks noGrp="1"/>
          </p:cNvSpPr>
          <p:nvPr>
            <p:ph type="title"/>
          </p:nvPr>
        </p:nvSpPr>
        <p:spPr>
          <a:xfrm>
            <a:off x="1524000" y="3011117"/>
            <a:ext cx="6618051" cy="1355750"/>
          </a:xfrm>
        </p:spPr>
        <p:txBody>
          <a:bodyPr vert="horz" lIns="91440" tIns="45720" rIns="91440" bIns="45720" rtlCol="0" anchor="b">
            <a:normAutofit/>
          </a:bodyPr>
          <a:lstStyle/>
          <a:p>
            <a:r>
              <a:rPr lang="en-US" sz="5400" kern="1200">
                <a:solidFill>
                  <a:schemeClr val="tx1"/>
                </a:solidFill>
                <a:latin typeface="+mj-lt"/>
                <a:ea typeface="+mj-ea"/>
                <a:cs typeface="+mj-cs"/>
              </a:rPr>
              <a:t>AI on the Cloud</a:t>
            </a:r>
          </a:p>
        </p:txBody>
      </p:sp>
      <p:sp>
        <p:nvSpPr>
          <p:cNvPr id="5" name="Text Placeholder 4">
            <a:extLst>
              <a:ext uri="{FF2B5EF4-FFF2-40B4-BE49-F238E27FC236}">
                <a16:creationId xmlns:a16="http://schemas.microsoft.com/office/drawing/2014/main" id="{CB42D872-8D0A-41F9-A230-5DA8DF643B86}"/>
              </a:ext>
            </a:extLst>
          </p:cNvPr>
          <p:cNvSpPr>
            <a:spLocks noGrp="1"/>
          </p:cNvSpPr>
          <p:nvPr>
            <p:ph type="body" idx="1"/>
          </p:nvPr>
        </p:nvSpPr>
        <p:spPr>
          <a:xfrm>
            <a:off x="1524000" y="4373823"/>
            <a:ext cx="6618051" cy="911117"/>
          </a:xfrm>
        </p:spPr>
        <p:txBody>
          <a:bodyPr vert="horz" lIns="91440" tIns="45720" rIns="91440" bIns="45720" rtlCol="0">
            <a:normAutofit/>
          </a:bodyPr>
          <a:lstStyle/>
          <a:p>
            <a:endParaRPr lang="en-US" sz="2000" kern="1200">
              <a:solidFill>
                <a:schemeClr val="tx1"/>
              </a:solidFill>
              <a:latin typeface="+mn-lt"/>
              <a:ea typeface="+mn-ea"/>
              <a:cs typeface="+mn-cs"/>
            </a:endParaRPr>
          </a:p>
        </p:txBody>
      </p:sp>
      <p:sp>
        <p:nvSpPr>
          <p:cNvPr id="16"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loud">
            <a:extLst>
              <a:ext uri="{FF2B5EF4-FFF2-40B4-BE49-F238E27FC236}">
                <a16:creationId xmlns:a16="http://schemas.microsoft.com/office/drawing/2014/main" id="{97E861B2-6473-49ED-BA2D-68F2980F05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2791" y="1184748"/>
            <a:ext cx="3079129" cy="3079129"/>
          </a:xfrm>
          <a:prstGeom prst="rect">
            <a:avLst/>
          </a:prstGeom>
        </p:spPr>
      </p:pic>
      <p:sp>
        <p:nvSpPr>
          <p:cNvPr id="18"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70068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7561" y="1128590"/>
            <a:ext cx="11528413" cy="5299001"/>
          </a:xfrm>
          <a:prstGeom prst="rect">
            <a:avLst/>
          </a:prstGeom>
          <a:noFill/>
          <a:ln w="285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r>
              <a:rPr lang="en-US"/>
              <a:t>Machine Learning on Azure</a:t>
            </a:r>
          </a:p>
        </p:txBody>
      </p:sp>
      <p:sp>
        <p:nvSpPr>
          <p:cNvPr id="318" name="Rectangle 317">
            <a:extLst>
              <a:ext uri="{FF2B5EF4-FFF2-40B4-BE49-F238E27FC236}">
                <a16:creationId xmlns:a16="http://schemas.microsoft.com/office/drawing/2014/main" id="{A7B2ED44-6B8B-A74D-B36D-A8A70DCCE1A1}"/>
              </a:ext>
            </a:extLst>
          </p:cNvPr>
          <p:cNvSpPr/>
          <p:nvPr/>
        </p:nvSpPr>
        <p:spPr bwMode="auto">
          <a:xfrm>
            <a:off x="6954121" y="1128591"/>
            <a:ext cx="4921853" cy="5299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30387" y="1347194"/>
            <a:ext cx="6423736"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Domain specific pretrained m</a:t>
            </a:r>
            <a:r>
              <a:rPr lang="en-US" sz="1800" b="1" kern="0" err="1">
                <a:solidFill>
                  <a:prstClr val="black"/>
                </a:solidFill>
                <a:latin typeface="Segoe UI Semibold"/>
                <a:ea typeface="Segoe UI" pitchFamily="34" charset="0"/>
                <a:cs typeface="Segoe UI" pitchFamily="34" charset="0"/>
              </a:rPr>
              <a:t>odels</a:t>
            </a:r>
            <a:endParaRPr lang="en-US" sz="1800" b="1" kern="0">
              <a:solidFill>
                <a:prstClr val="black"/>
              </a:solidFill>
              <a:latin typeface="Segoe UI Semibold"/>
              <a:ea typeface="Segoe UI" pitchFamily="34" charset="0"/>
              <a:cs typeface="Segoe UI" pitchFamily="34" charset="0"/>
            </a:endParaRPr>
          </a:p>
          <a:p>
            <a:pPr defTabSz="932293" fontAlgn="base">
              <a:spcBef>
                <a:spcPct val="0"/>
              </a:spcBef>
              <a:spcAft>
                <a:spcPct val="0"/>
              </a:spcAft>
              <a:defRPr/>
            </a:pPr>
            <a:r>
              <a:rPr lang="en-US" sz="1400" kern="0">
                <a:solidFill>
                  <a:prstClr val="black"/>
                </a:solidFill>
                <a:latin typeface="Segoe UI"/>
                <a:cs typeface="Segoe UI" pitchFamily="34" charset="0"/>
              </a:rPr>
              <a:t>To reduce time to market </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559"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213"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Machine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30385" y="3283055"/>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Popular frameworks </a:t>
            </a:r>
          </a:p>
          <a:p>
            <a:pPr defTabSz="932293" fontAlgn="base">
              <a:spcBef>
                <a:spcPct val="0"/>
              </a:spcBef>
              <a:spcAft>
                <a:spcPct val="0"/>
              </a:spcAft>
              <a:defRPr/>
            </a:pPr>
            <a:r>
              <a:rPr lang="en-US" sz="1400" kern="0">
                <a:solidFill>
                  <a:prstClr val="black"/>
                </a:solidFill>
                <a:latin typeface="Segoe UI"/>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7895"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4910"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Pytorch</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1564"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Onnx</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092" y="4766240"/>
            <a:ext cx="1315444"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4779" y="1873351"/>
            <a:ext cx="753031"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404"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107" y="1538044"/>
            <a:ext cx="308478" cy="206681"/>
          </a:xfrm>
          <a:prstGeom prst="wedgeRoundRectCallout">
            <a:avLst>
              <a:gd name="adj1" fmla="val 30853"/>
              <a:gd name="adj2" fmla="val 79643"/>
              <a:gd name="adj3" fmla="val 16667"/>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a:solidFill>
                  <a:srgbClr val="0078D4"/>
                </a:solidFill>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263" y="1873351"/>
            <a:ext cx="744510"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418"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10293" y="428329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Productive services</a:t>
            </a:r>
          </a:p>
          <a:p>
            <a:pPr defTabSz="932293" fontAlgn="base">
              <a:spcBef>
                <a:spcPct val="0"/>
              </a:spcBef>
              <a:spcAft>
                <a:spcPct val="0"/>
              </a:spcAft>
              <a:defRPr/>
            </a:pPr>
            <a:r>
              <a:rPr lang="en-US" sz="1400" kern="0">
                <a:solidFill>
                  <a:prstClr val="black"/>
                </a:solidFill>
                <a:latin typeface="Segoe UI"/>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1669" y="529454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Powerful infrastructure</a:t>
            </a:r>
          </a:p>
          <a:p>
            <a:pPr defTabSz="932293" fontAlgn="base">
              <a:spcBef>
                <a:spcPct val="0"/>
              </a:spcBef>
              <a:spcAft>
                <a:spcPct val="0"/>
              </a:spcAft>
              <a:defRPr/>
            </a:pPr>
            <a:r>
              <a:rPr lang="en-US" sz="1400" kern="0">
                <a:solidFill>
                  <a:prstClr val="black"/>
                </a:solidFill>
                <a:latin typeface="Segoe UI"/>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3519" y="3885698"/>
            <a:ext cx="615553"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Scikit</a:t>
            </a:r>
            <a:r>
              <a:rPr lang="en-US" sz="900">
                <a:solidFill>
                  <a:prstClr val="black"/>
                </a:solidFill>
                <a:latin typeface="Segoe UI Semibold" panose="020B0702040204020203" pitchFamily="34" charset="0"/>
                <a:cs typeface="Segoe UI Semibold" panose="020B0702040204020203" pitchFamily="34" charset="0"/>
              </a:rPr>
              <a:t>-Learn</a:t>
            </a:r>
          </a:p>
        </p:txBody>
      </p:sp>
      <p:sp>
        <p:nvSpPr>
          <p:cNvPr id="339" name="Rectangle 338">
            <a:extLst>
              <a:ext uri="{FF2B5EF4-FFF2-40B4-BE49-F238E27FC236}">
                <a16:creationId xmlns:a16="http://schemas.microsoft.com/office/drawing/2014/main" id="{44291C60-82DF-6342-B40C-D8B1255F62ED}"/>
              </a:ext>
            </a:extLst>
          </p:cNvPr>
          <p:cNvSpPr/>
          <p:nvPr/>
        </p:nvSpPr>
        <p:spPr>
          <a:xfrm>
            <a:off x="7336421" y="2883200"/>
            <a:ext cx="472886"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PyCharm</a:t>
            </a:r>
          </a:p>
        </p:txBody>
      </p:sp>
      <p:sp>
        <p:nvSpPr>
          <p:cNvPr id="340" name="Rectangle 339">
            <a:extLst>
              <a:ext uri="{FF2B5EF4-FFF2-40B4-BE49-F238E27FC236}">
                <a16:creationId xmlns:a16="http://schemas.microsoft.com/office/drawing/2014/main" id="{95CCE5C4-F445-D147-8B89-FBBCF7D5B5BE}"/>
              </a:ext>
            </a:extLst>
          </p:cNvPr>
          <p:cNvSpPr/>
          <p:nvPr/>
        </p:nvSpPr>
        <p:spPr>
          <a:xfrm>
            <a:off x="8571886" y="2883200"/>
            <a:ext cx="387928"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Jupyter</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908" y="2312457"/>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Familiar Data Science tools</a:t>
            </a:r>
          </a:p>
          <a:p>
            <a:pPr defTabSz="932293" fontAlgn="base">
              <a:spcBef>
                <a:spcPct val="0"/>
              </a:spcBef>
              <a:spcAft>
                <a:spcPct val="0"/>
              </a:spcAft>
              <a:defRPr/>
            </a:pPr>
            <a:r>
              <a:rPr lang="en-US" sz="1400" kern="0">
                <a:solidFill>
                  <a:prstClr val="black"/>
                </a:solidFill>
                <a:latin typeface="Segoe UI"/>
                <a:cs typeface="Segoe UI" pitchFamily="34" charset="0"/>
              </a:rPr>
              <a:t>To simplify model development </a:t>
            </a:r>
          </a:p>
        </p:txBody>
      </p:sp>
      <p:sp>
        <p:nvSpPr>
          <p:cNvPr id="343" name="Rectangle 342">
            <a:extLst>
              <a:ext uri="{FF2B5EF4-FFF2-40B4-BE49-F238E27FC236}">
                <a16:creationId xmlns:a16="http://schemas.microsoft.com/office/drawing/2014/main" id="{37E58103-E233-1B4E-9B32-1EDCB94E8CD2}"/>
              </a:ext>
            </a:extLst>
          </p:cNvPr>
          <p:cNvSpPr/>
          <p:nvPr/>
        </p:nvSpPr>
        <p:spPr>
          <a:xfrm>
            <a:off x="9467570" y="2888241"/>
            <a:ext cx="987451"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Visual Studio Code</a:t>
            </a:r>
          </a:p>
        </p:txBody>
      </p:sp>
      <p:sp>
        <p:nvSpPr>
          <p:cNvPr id="344" name="Rectangle 343">
            <a:extLst>
              <a:ext uri="{FF2B5EF4-FFF2-40B4-BE49-F238E27FC236}">
                <a16:creationId xmlns:a16="http://schemas.microsoft.com/office/drawing/2014/main" id="{DDE71D02-00B9-1B46-9FA6-462D587D4734}"/>
              </a:ext>
            </a:extLst>
          </p:cNvPr>
          <p:cNvSpPr/>
          <p:nvPr/>
        </p:nvSpPr>
        <p:spPr>
          <a:xfrm>
            <a:off x="10747203" y="2882479"/>
            <a:ext cx="764633"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Command line</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167" y="1567151"/>
            <a:ext cx="341393" cy="18942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74902" y="1514744"/>
            <a:ext cx="317778" cy="294238"/>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4678" y="1519791"/>
            <a:ext cx="289682" cy="28414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203" y="4394509"/>
            <a:ext cx="460633" cy="348214"/>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7750" y="4397462"/>
            <a:ext cx="320129" cy="342308"/>
            <a:chOff x="8882196" y="3721867"/>
            <a:chExt cx="285941" cy="305752"/>
          </a:xfrm>
          <a:solidFill>
            <a:schemeClr val="bg2"/>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792" y="4409536"/>
            <a:ext cx="312145" cy="318161"/>
            <a:chOff x="7158422" y="1607015"/>
            <a:chExt cx="2726357" cy="2778898"/>
          </a:xfrm>
          <a:solidFill>
            <a:schemeClr val="bg2"/>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6840" y="5441836"/>
            <a:ext cx="292050" cy="29808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30" kern="0">
              <a:solidFill>
                <a:srgbClr val="0078D4"/>
              </a:solidFill>
              <a:latin typeface="Segoe UI Semilight"/>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3952" y="5894251"/>
            <a:ext cx="1077823"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205" y="5492240"/>
            <a:ext cx="309220" cy="197277"/>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496" y="5894251"/>
            <a:ext cx="1782637"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0478" y="5441836"/>
            <a:ext cx="298083" cy="298083"/>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solidFill>
                    <a:srgbClr val="0078D4"/>
                  </a:solidFill>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0078D4"/>
                </a:solidFill>
                <a:latin typeface="Segoe UI"/>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7829" y="5894251"/>
            <a:ext cx="383380"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FPGA</a:t>
            </a:r>
          </a:p>
        </p:txBody>
      </p:sp>
      <p:grpSp>
        <p:nvGrpSpPr>
          <p:cNvPr id="28" name="Group 27">
            <a:extLst>
              <a:ext uri="{FF2B5EF4-FFF2-40B4-BE49-F238E27FC236}">
                <a16:creationId xmlns:a16="http://schemas.microsoft.com/office/drawing/2014/main" id="{5B17974B-EF8C-1B4C-AE3B-B7DAC3DBDB85}"/>
              </a:ext>
            </a:extLst>
          </p:cNvPr>
          <p:cNvGrpSpPr/>
          <p:nvPr/>
        </p:nvGrpSpPr>
        <p:grpSpPr>
          <a:xfrm>
            <a:off x="10932191" y="2478249"/>
            <a:ext cx="349246" cy="297096"/>
            <a:chOff x="11238522" y="2214151"/>
            <a:chExt cx="394713" cy="335774"/>
          </a:xfrm>
        </p:grpSpPr>
        <p:grpSp>
          <p:nvGrpSpPr>
            <p:cNvPr id="415" name="Group 414">
              <a:extLst>
                <a:ext uri="{FF2B5EF4-FFF2-40B4-BE49-F238E27FC236}">
                  <a16:creationId xmlns:a16="http://schemas.microsoft.com/office/drawing/2014/main" id="{4850CB56-75F6-704E-9928-C7576BA8561C}"/>
                </a:ext>
              </a:extLst>
            </p:cNvPr>
            <p:cNvGrpSpPr/>
            <p:nvPr/>
          </p:nvGrpSpPr>
          <p:grpSpPr>
            <a:xfrm>
              <a:off x="11238522" y="2214151"/>
              <a:ext cx="394713" cy="335774"/>
              <a:chOff x="2107244" y="1575258"/>
              <a:chExt cx="310993" cy="264555"/>
            </a:xfrm>
          </p:grpSpPr>
          <p:grpSp>
            <p:nvGrpSpPr>
              <p:cNvPr id="416" name="Group 415">
                <a:extLst>
                  <a:ext uri="{FF2B5EF4-FFF2-40B4-BE49-F238E27FC236}">
                    <a16:creationId xmlns:a16="http://schemas.microsoft.com/office/drawing/2014/main" id="{7F6F5566-61FD-F24E-A551-D31015388093}"/>
                  </a:ext>
                </a:extLst>
              </p:cNvPr>
              <p:cNvGrpSpPr/>
              <p:nvPr/>
            </p:nvGrpSpPr>
            <p:grpSpPr>
              <a:xfrm>
                <a:off x="2107244" y="1575258"/>
                <a:ext cx="310993" cy="264555"/>
                <a:chOff x="2107244" y="1575258"/>
                <a:chExt cx="310993" cy="264555"/>
              </a:xfrm>
            </p:grpSpPr>
            <p:sp>
              <p:nvSpPr>
                <p:cNvPr id="421" name="Rectangle 9">
                  <a:extLst>
                    <a:ext uri="{FF2B5EF4-FFF2-40B4-BE49-F238E27FC236}">
                      <a16:creationId xmlns:a16="http://schemas.microsoft.com/office/drawing/2014/main" id="{E155838F-9749-9849-AF71-C8E4574DE69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2" name="Line 10">
                  <a:extLst>
                    <a:ext uri="{FF2B5EF4-FFF2-40B4-BE49-F238E27FC236}">
                      <a16:creationId xmlns:a16="http://schemas.microsoft.com/office/drawing/2014/main" id="{081A1907-7DD7-2847-A973-54D1AF5018C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nvGrpSpPr>
              <p:cNvPr id="417" name="Group 416">
                <a:extLst>
                  <a:ext uri="{FF2B5EF4-FFF2-40B4-BE49-F238E27FC236}">
                    <a16:creationId xmlns:a16="http://schemas.microsoft.com/office/drawing/2014/main" id="{789A79E7-40F7-5F45-B54F-E30D42E16B78}"/>
                  </a:ext>
                </a:extLst>
              </p:cNvPr>
              <p:cNvGrpSpPr/>
              <p:nvPr/>
            </p:nvGrpSpPr>
            <p:grpSpPr>
              <a:xfrm>
                <a:off x="2287367" y="1599181"/>
                <a:ext cx="95690" cy="23923"/>
                <a:chOff x="2287367" y="1599181"/>
                <a:chExt cx="95690" cy="23923"/>
              </a:xfrm>
            </p:grpSpPr>
            <p:sp>
              <p:nvSpPr>
                <p:cNvPr id="418" name="Oval 11">
                  <a:extLst>
                    <a:ext uri="{FF2B5EF4-FFF2-40B4-BE49-F238E27FC236}">
                      <a16:creationId xmlns:a16="http://schemas.microsoft.com/office/drawing/2014/main" id="{B1BCBF12-BE2A-0D4A-B3F0-9BBB8E69C637}"/>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19" name="Oval 12">
                  <a:extLst>
                    <a:ext uri="{FF2B5EF4-FFF2-40B4-BE49-F238E27FC236}">
                      <a16:creationId xmlns:a16="http://schemas.microsoft.com/office/drawing/2014/main" id="{C244FA80-E3D1-974F-8D51-054952BD3223}"/>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0" name="Oval 13">
                  <a:extLst>
                    <a:ext uri="{FF2B5EF4-FFF2-40B4-BE49-F238E27FC236}">
                      <a16:creationId xmlns:a16="http://schemas.microsoft.com/office/drawing/2014/main" id="{3AC8663D-5C8C-9742-B2B0-2F9474F31EAD}"/>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sp>
          <p:nvSpPr>
            <p:cNvPr id="423" name="Freeform 422">
              <a:extLst>
                <a:ext uri="{FF2B5EF4-FFF2-40B4-BE49-F238E27FC236}">
                  <a16:creationId xmlns:a16="http://schemas.microsoft.com/office/drawing/2014/main" id="{E49B9F41-5ABB-5A4A-BE37-F862EB5A6A52}"/>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sz="1800">
                <a:solidFill>
                  <a:prstClr val="white"/>
                </a:solidFill>
                <a:latin typeface="Segoe UI"/>
              </a:endParaRPr>
            </a:p>
          </p:txBody>
        </p:sp>
        <p:cxnSp>
          <p:nvCxnSpPr>
            <p:cNvPr id="26" name="Straight Connector 25">
              <a:extLst>
                <a:ext uri="{FF2B5EF4-FFF2-40B4-BE49-F238E27FC236}">
                  <a16:creationId xmlns:a16="http://schemas.microsoft.com/office/drawing/2014/main" id="{377C9327-AA78-EF42-908C-7DAC74E42DF4}"/>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7387" y="2244756"/>
            <a:ext cx="11175383"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7387" y="3233490"/>
            <a:ext cx="11175383"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7387" y="5210960"/>
            <a:ext cx="11175383"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40955" y="3428042"/>
            <a:ext cx="380254" cy="373011"/>
          </a:xfrm>
          <a:prstGeom prst="rect">
            <a:avLst/>
          </a:prstGeom>
        </p:spPr>
      </p:pic>
      <p:pic>
        <p:nvPicPr>
          <p:cNvPr id="7" name="Picture 6" descr="A close up of a sign&#10;&#10;Description automatically generated">
            <a:extLst>
              <a:ext uri="{FF2B5EF4-FFF2-40B4-BE49-F238E27FC236}">
                <a16:creationId xmlns:a16="http://schemas.microsoft.com/office/drawing/2014/main" id="{12E2FF23-90D7-1846-B0CA-6F89DD4B62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26831" y="2498428"/>
            <a:ext cx="287443" cy="300371"/>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F685AF60-FCBB-4443-95F9-6FDA2F3B584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9452" y="2432620"/>
            <a:ext cx="349247" cy="399355"/>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59912" y="3436516"/>
            <a:ext cx="298788" cy="323119"/>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26831" y="3434373"/>
            <a:ext cx="292058" cy="343132"/>
          </a:xfrm>
          <a:prstGeom prst="rect">
            <a:avLst/>
          </a:prstGeom>
        </p:spPr>
      </p:pic>
      <p:pic>
        <p:nvPicPr>
          <p:cNvPr id="16" name="Picture 15" descr="A close up of a sign&#10;&#10;Description automatically generated">
            <a:extLst>
              <a:ext uri="{FF2B5EF4-FFF2-40B4-BE49-F238E27FC236}">
                <a16:creationId xmlns:a16="http://schemas.microsoft.com/office/drawing/2014/main" id="{7761C86C-D1D2-814E-9729-04EFEB9CD1F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797820" y="2481657"/>
            <a:ext cx="327980" cy="327526"/>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774903" y="3483334"/>
            <a:ext cx="553394" cy="294159"/>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7387" y="4222225"/>
            <a:ext cx="11175383" cy="0"/>
          </a:xfrm>
          <a:prstGeom prst="line">
            <a:avLst/>
          </a:prstGeom>
          <a:noFill/>
          <a:ln w="15875" cap="rnd" cmpd="sng" algn="ctr">
            <a:solidFill>
              <a:sysClr val="window" lastClr="FFFFFF">
                <a:lumMod val="85000"/>
              </a:sysClr>
            </a:solidFill>
            <a:prstDash val="solid"/>
            <a:headEnd type="none"/>
            <a:tailEnd type="none"/>
          </a:ln>
          <a:effectLst/>
        </p:spPr>
      </p:cxnSp>
    </p:spTree>
    <p:extLst>
      <p:ext uri="{BB962C8B-B14F-4D97-AF65-F5344CB8AC3E}">
        <p14:creationId xmlns:p14="http://schemas.microsoft.com/office/powerpoint/2010/main" val="426082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0A22E2-6B0E-4A54-9C4B-DD064EACAC09}"/>
              </a:ext>
            </a:extLst>
          </p:cNvPr>
          <p:cNvSpPr>
            <a:spLocks noGrp="1"/>
          </p:cNvSpPr>
          <p:nvPr>
            <p:ph type="title"/>
          </p:nvPr>
        </p:nvSpPr>
        <p:spPr/>
        <p:txBody>
          <a:bodyPr/>
          <a:lstStyle/>
          <a:p>
            <a:r>
              <a:rPr lang="en-US"/>
              <a:t>Machine Learning</a:t>
            </a:r>
            <a:br>
              <a:rPr lang="en-US"/>
            </a:br>
            <a:endParaRPr lang="en-US"/>
          </a:p>
        </p:txBody>
      </p:sp>
      <p:sp>
        <p:nvSpPr>
          <p:cNvPr id="12" name="Text Placeholder 11">
            <a:extLst>
              <a:ext uri="{FF2B5EF4-FFF2-40B4-BE49-F238E27FC236}">
                <a16:creationId xmlns:a16="http://schemas.microsoft.com/office/drawing/2014/main" id="{2D736853-C58F-4096-87E3-9A22BD62D25B}"/>
              </a:ext>
            </a:extLst>
          </p:cNvPr>
          <p:cNvSpPr>
            <a:spLocks noGrp="1"/>
          </p:cNvSpPr>
          <p:nvPr>
            <p:ph type="body" sz="quarter" idx="12"/>
          </p:nvPr>
        </p:nvSpPr>
        <p:spPr>
          <a:xfrm>
            <a:off x="426423" y="991608"/>
            <a:ext cx="11339774" cy="271549"/>
          </a:xfrm>
        </p:spPr>
        <p:txBody>
          <a:bodyPr/>
          <a:lstStyle/>
          <a:p>
            <a:r>
              <a:rPr lang="en-US"/>
              <a:t>Typical E2E Process</a:t>
            </a:r>
          </a:p>
        </p:txBody>
      </p:sp>
      <p:grpSp>
        <p:nvGrpSpPr>
          <p:cNvPr id="52" name="Group 51">
            <a:extLst>
              <a:ext uri="{FF2B5EF4-FFF2-40B4-BE49-F238E27FC236}">
                <a16:creationId xmlns:a16="http://schemas.microsoft.com/office/drawing/2014/main" id="{74CA4D6B-9C72-4AC7-8393-E52A49F69E0D}"/>
              </a:ext>
            </a:extLst>
          </p:cNvPr>
          <p:cNvGrpSpPr/>
          <p:nvPr/>
        </p:nvGrpSpPr>
        <p:grpSpPr>
          <a:xfrm>
            <a:off x="-460951" y="3419460"/>
            <a:ext cx="344222" cy="350856"/>
            <a:chOff x="7158422" y="1607015"/>
            <a:chExt cx="2726357" cy="2778897"/>
          </a:xfrm>
          <a:solidFill>
            <a:schemeClr val="bg1"/>
          </a:solidFill>
        </p:grpSpPr>
        <p:sp>
          <p:nvSpPr>
            <p:cNvPr id="53" name="Freeform 242">
              <a:extLst>
                <a:ext uri="{FF2B5EF4-FFF2-40B4-BE49-F238E27FC236}">
                  <a16:creationId xmlns:a16="http://schemas.microsoft.com/office/drawing/2014/main" id="{B2B86902-51FD-4AEA-B552-7365B8AF8C3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Diamond 53">
              <a:extLst>
                <a:ext uri="{FF2B5EF4-FFF2-40B4-BE49-F238E27FC236}">
                  <a16:creationId xmlns:a16="http://schemas.microsoft.com/office/drawing/2014/main" id="{5A51D684-FFF1-4F22-B4D4-C64118488056}"/>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243">
              <a:extLst>
                <a:ext uri="{FF2B5EF4-FFF2-40B4-BE49-F238E27FC236}">
                  <a16:creationId xmlns:a16="http://schemas.microsoft.com/office/drawing/2014/main" id="{CAFEC120-EC70-4D01-B21B-599A129C279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6" name="Diamond 55">
              <a:extLst>
                <a:ext uri="{FF2B5EF4-FFF2-40B4-BE49-F238E27FC236}">
                  <a16:creationId xmlns:a16="http://schemas.microsoft.com/office/drawing/2014/main" id="{EA45A6B6-9BA3-4DA3-8DDA-AC2FE54B3912}"/>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Register and </a:t>
              </a:r>
              <a:br>
                <a:rPr lang="en-US" sz="1399" dirty="0">
                  <a:solidFill>
                    <a:schemeClr val="tx1"/>
                  </a:solidFill>
                  <a:latin typeface="Segoe UI"/>
                </a:rPr>
              </a:br>
              <a:r>
                <a:rPr lang="en-US" sz="1399" dirty="0">
                  <a:solidFill>
                    <a:schemeClr val="tx1"/>
                  </a:soli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Train &amp; </a:t>
              </a:r>
              <a:br>
                <a:rPr lang="en-US" sz="1399" dirty="0">
                  <a:solidFill>
                    <a:schemeClr val="tx1"/>
                  </a:solidFill>
                  <a:latin typeface="Segoe UI"/>
                </a:rPr>
              </a:br>
              <a:r>
                <a:rPr lang="en-US" sz="1399" dirty="0">
                  <a:solidFill>
                    <a:schemeClr val="tx1"/>
                  </a:soli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Build Image</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Build model </a:t>
              </a:r>
              <a:br>
                <a:rPr lang="en-US" sz="1399" dirty="0">
                  <a:solidFill>
                    <a:schemeClr val="tx1"/>
                  </a:solidFill>
                  <a:latin typeface="Segoe UI"/>
                </a:rPr>
              </a:br>
              <a:r>
                <a:rPr lang="en-US" sz="1399" dirty="0">
                  <a:solidFill>
                    <a:schemeClr val="tx1"/>
                  </a:soli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Deploy Service</a:t>
              </a:r>
            </a:p>
            <a:p>
              <a:pPr defTabSz="932384">
                <a:lnSpc>
                  <a:spcPct val="90000"/>
                </a:lnSpc>
                <a:defRPr/>
              </a:pPr>
              <a:r>
                <a:rPr lang="en-US" sz="1399" dirty="0">
                  <a:solidFill>
                    <a:schemeClr val="tx1"/>
                  </a:soli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68843"/>
            <a:ext cx="11268165" cy="473646"/>
            <a:chOff x="494299" y="5445050"/>
            <a:chExt cx="11268165" cy="473646"/>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502769"/>
              <a:ext cx="11268165" cy="411007"/>
              <a:chOff x="494299" y="5502769"/>
              <a:chExt cx="11268165" cy="411007"/>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596794"/>
                <a:ext cx="2330796" cy="31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chemeClr val="bg1"/>
            </a:solidFill>
            <a:ln>
              <a:noFill/>
            </a:ln>
            <a:effec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07" name="Group 106">
            <a:extLst>
              <a:ext uri="{FF2B5EF4-FFF2-40B4-BE49-F238E27FC236}">
                <a16:creationId xmlns:a16="http://schemas.microsoft.com/office/drawing/2014/main" id="{3AECB320-B30F-4E1A-80C0-EE4ABC616CB3}"/>
              </a:ext>
            </a:extLst>
          </p:cNvPr>
          <p:cNvGrpSpPr/>
          <p:nvPr/>
        </p:nvGrpSpPr>
        <p:grpSpPr>
          <a:xfrm>
            <a:off x="2677731" y="2419080"/>
            <a:ext cx="1158799" cy="1323807"/>
            <a:chOff x="2365095" y="3432183"/>
            <a:chExt cx="1158799" cy="1323807"/>
          </a:xfrm>
        </p:grpSpPr>
        <p:pic>
          <p:nvPicPr>
            <p:cNvPr id="122" name="Picture 121">
              <a:extLst>
                <a:ext uri="{FF2B5EF4-FFF2-40B4-BE49-F238E27FC236}">
                  <a16:creationId xmlns:a16="http://schemas.microsoft.com/office/drawing/2014/main" id="{6E79C954-8C02-4DC0-B7E0-A36718EACC59}"/>
                </a:ext>
              </a:extLst>
            </p:cNvPr>
            <p:cNvPicPr>
              <a:picLocks noChangeAspect="1"/>
            </p:cNvPicPr>
            <p:nvPr/>
          </p:nvPicPr>
          <p:blipFill>
            <a:blip r:embed="rId2"/>
            <a:stretch>
              <a:fillRect/>
            </a:stretch>
          </p:blipFill>
          <p:spPr>
            <a:xfrm>
              <a:off x="2655552" y="3432183"/>
              <a:ext cx="570675" cy="659228"/>
            </a:xfrm>
            <a:prstGeom prst="rect">
              <a:avLst/>
            </a:prstGeom>
          </p:spPr>
        </p:pic>
        <p:pic>
          <p:nvPicPr>
            <p:cNvPr id="123" name="Picture 10" descr="https://ih1.redbubble.net/image.361353434.1330/flat,800x800,075,f.jpg">
              <a:extLst>
                <a:ext uri="{FF2B5EF4-FFF2-40B4-BE49-F238E27FC236}">
                  <a16:creationId xmlns:a16="http://schemas.microsoft.com/office/drawing/2014/main" id="{A3A00887-8030-40EE-A7DA-683A49C7504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5095" y="4354756"/>
              <a:ext cx="1158799" cy="401234"/>
            </a:xfrm>
            <a:prstGeom prst="rect">
              <a:avLst/>
            </a:prstGeom>
            <a:noFill/>
            <a:extLst>
              <a:ext uri="{909E8E84-426E-40DD-AFC4-6F175D3DCCD1}">
                <a14:hiddenFill xmlns:a14="http://schemas.microsoft.com/office/drawing/2010/main">
                  <a:solidFill>
                    <a:srgbClr val="FFFFFF"/>
                  </a:solidFill>
                </a14:hiddenFill>
              </a:ext>
            </a:extLst>
          </p:spPr>
        </p:pic>
        <p:sp>
          <p:nvSpPr>
            <p:cNvPr id="168" name="TextBox 167">
              <a:extLst>
                <a:ext uri="{FF2B5EF4-FFF2-40B4-BE49-F238E27FC236}">
                  <a16:creationId xmlns:a16="http://schemas.microsoft.com/office/drawing/2014/main" id="{5281352D-EA92-4BD6-B406-43D60162D2C6}"/>
                </a:ext>
              </a:extLst>
            </p:cNvPr>
            <p:cNvSpPr txBox="1"/>
            <p:nvPr/>
          </p:nvSpPr>
          <p:spPr>
            <a:xfrm>
              <a:off x="2451670" y="3894286"/>
              <a:ext cx="966883" cy="5388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lang="en-US" sz="1800">
                  <a:solidFill>
                    <a:srgbClr val="0078D7"/>
                  </a:solidFill>
                  <a:latin typeface="Segoe UI Semibold" panose="020B0702040204020203" pitchFamily="34" charset="0"/>
                  <a:cs typeface="Segoe UI Semibold" panose="020B0702040204020203" pitchFamily="34" charset="0"/>
                </a:rPr>
                <a:t>…</a:t>
              </a: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tatic1.squarespace.com/static/5a20387690bccee5e702f9c7/t/5c2f0a7a4fa51a57280ffe33/1546586752786/?format=2500w">
            <a:extLst>
              <a:ext uri="{FF2B5EF4-FFF2-40B4-BE49-F238E27FC236}">
                <a16:creationId xmlns:a16="http://schemas.microsoft.com/office/drawing/2014/main" id="{F756766C-DFB1-43F1-88F9-FB093B7A8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06" y="1174443"/>
            <a:ext cx="11525787" cy="450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425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tatic1.squarespace.com/static/5a20387690bccee5e702f9c7/t/5c2f0a5ecd8366ce52556bf7/1546586729879/?format=2500w">
            <a:extLst>
              <a:ext uri="{FF2B5EF4-FFF2-40B4-BE49-F238E27FC236}">
                <a16:creationId xmlns:a16="http://schemas.microsoft.com/office/drawing/2014/main" id="{77605DF3-9F38-4B29-96BE-653723C65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12" y="673276"/>
            <a:ext cx="10680776" cy="551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292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a:xfrm>
            <a:off x="1524000" y="3011117"/>
            <a:ext cx="6618051" cy="1355750"/>
          </a:xfrm>
        </p:spPr>
        <p:txBody>
          <a:bodyPr vert="horz" lIns="91440" tIns="45720" rIns="91440" bIns="45720" rtlCol="0" anchor="b">
            <a:normAutofit/>
          </a:bodyPr>
          <a:lstStyle/>
          <a:p>
            <a:r>
              <a:rPr lang="en-US" sz="5400" kern="1200">
                <a:solidFill>
                  <a:schemeClr val="tx1"/>
                </a:solidFill>
                <a:latin typeface="+mj-lt"/>
                <a:ea typeface="+mj-ea"/>
                <a:cs typeface="+mj-cs"/>
              </a:rPr>
              <a:t>create model locally</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a:xfrm>
            <a:off x="1524000" y="4373823"/>
            <a:ext cx="6618051" cy="911117"/>
          </a:xfrm>
        </p:spPr>
        <p:txBody>
          <a:bodyPr vert="horz" lIns="91440" tIns="45720" rIns="91440" bIns="45720" rtlCol="0">
            <a:normAutofit/>
          </a:bodyPr>
          <a:lstStyle/>
          <a:p>
            <a:endParaRPr lang="en-US" sz="2000" kern="1200">
              <a:solidFill>
                <a:schemeClr val="tx1"/>
              </a:solidFill>
              <a:latin typeface="+mn-lt"/>
              <a:ea typeface="+mn-ea"/>
              <a:cs typeface="+mn-cs"/>
            </a:endParaRPr>
          </a:p>
        </p:txBody>
      </p:sp>
      <p:sp>
        <p:nvSpPr>
          <p:cNvPr id="14"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ystem">
            <a:extLst>
              <a:ext uri="{FF2B5EF4-FFF2-40B4-BE49-F238E27FC236}">
                <a16:creationId xmlns:a16="http://schemas.microsoft.com/office/drawing/2014/main" id="{58F075AF-4845-46C8-977C-B9080D6D41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2791" y="1184748"/>
            <a:ext cx="3079129" cy="3079129"/>
          </a:xfrm>
          <a:prstGeom prst="rect">
            <a:avLst/>
          </a:prstGeom>
        </p:spPr>
      </p:pic>
      <p:sp>
        <p:nvSpPr>
          <p:cNvPr id="16"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05223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10;&#10;Description generated with very high confidence">
            <a:extLst>
              <a:ext uri="{FF2B5EF4-FFF2-40B4-BE49-F238E27FC236}">
                <a16:creationId xmlns:a16="http://schemas.microsoft.com/office/drawing/2014/main" id="{7152FE8E-6B66-4B66-92EE-9120FD2AF636}"/>
              </a:ext>
            </a:extLst>
          </p:cNvPr>
          <p:cNvPicPr>
            <a:picLocks noChangeAspect="1"/>
          </p:cNvPicPr>
          <p:nvPr/>
        </p:nvPicPr>
        <p:blipFill>
          <a:blip r:embed="rId3"/>
          <a:stretch>
            <a:fillRect/>
          </a:stretch>
        </p:blipFill>
        <p:spPr>
          <a:xfrm>
            <a:off x="0" y="0"/>
            <a:ext cx="12192000" cy="8125968"/>
          </a:xfrm>
          <a:prstGeom prst="rect">
            <a:avLst/>
          </a:prstGeom>
        </p:spPr>
      </p:pic>
      <p:sp>
        <p:nvSpPr>
          <p:cNvPr id="3" name="Title 1">
            <a:extLst>
              <a:ext uri="{FF2B5EF4-FFF2-40B4-BE49-F238E27FC236}">
                <a16:creationId xmlns:a16="http://schemas.microsoft.com/office/drawing/2014/main" id="{64FCDC69-A63A-40E0-9356-6854411025E8}"/>
              </a:ext>
            </a:extLst>
          </p:cNvPr>
          <p:cNvSpPr txBox="1">
            <a:spLocks/>
          </p:cNvSpPr>
          <p:nvPr/>
        </p:nvSpPr>
        <p:spPr>
          <a:xfrm>
            <a:off x="239087" y="83880"/>
            <a:ext cx="6400800" cy="4985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ln w="3175">
                  <a:solidFill>
                    <a:schemeClr val="bg1"/>
                  </a:solidFill>
                </a:ln>
                <a:effectLst>
                  <a:outerShdw blurRad="38100" dist="38100" dir="2700000" algn="tl">
                    <a:srgbClr val="000000">
                      <a:alpha val="43137"/>
                    </a:srgbClr>
                  </a:outerShdw>
                </a:effectLst>
              </a:rPr>
              <a:t>working with others</a:t>
            </a:r>
          </a:p>
        </p:txBody>
      </p:sp>
    </p:spTree>
    <p:extLst>
      <p:ext uri="{BB962C8B-B14F-4D97-AF65-F5344CB8AC3E}">
        <p14:creationId xmlns:p14="http://schemas.microsoft.com/office/powerpoint/2010/main" val="928415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F940-50E4-4A51-AD73-E7D9FD8182CF}"/>
              </a:ext>
            </a:extLst>
          </p:cNvPr>
          <p:cNvSpPr>
            <a:spLocks noGrp="1"/>
          </p:cNvSpPr>
          <p:nvPr>
            <p:ph type="title"/>
          </p:nvPr>
        </p:nvSpPr>
        <p:spPr/>
        <p:txBody>
          <a:bodyPr>
            <a:normAutofit/>
          </a:bodyPr>
          <a:lstStyle/>
          <a:p>
            <a:r>
              <a:rPr lang="en-US" sz="4400"/>
              <a:t>Preamble – The Agenda </a:t>
            </a:r>
          </a:p>
        </p:txBody>
      </p:sp>
      <p:graphicFrame>
        <p:nvGraphicFramePr>
          <p:cNvPr id="6" name="Content Placeholder 2">
            <a:extLst>
              <a:ext uri="{FF2B5EF4-FFF2-40B4-BE49-F238E27FC236}">
                <a16:creationId xmlns:a16="http://schemas.microsoft.com/office/drawing/2014/main" id="{F100E105-ED07-47B2-80A5-6BA5D70402B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6132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BE9763-0AA7-9844-A00A-F31F193DD88F}"/>
              </a:ext>
            </a:extLst>
          </p:cNvPr>
          <p:cNvSpPr>
            <a:spLocks noGrp="1"/>
          </p:cNvSpPr>
          <p:nvPr>
            <p:ph type="body" sz="quarter" idx="13"/>
          </p:nvPr>
        </p:nvSpPr>
        <p:spPr>
          <a:xfrm>
            <a:off x="4071668" y="1630800"/>
            <a:ext cx="7535115" cy="4213013"/>
          </a:xfrm>
        </p:spPr>
        <p:txBody>
          <a:bodyPr>
            <a:normAutofit fontScale="92500" lnSpcReduction="20000"/>
          </a:bodyPr>
          <a:lstStyle/>
          <a:p>
            <a:pPr>
              <a:lnSpc>
                <a:spcPct val="120000"/>
              </a:lnSpc>
              <a:tabLst>
                <a:tab pos="344488" algn="l"/>
              </a:tabLst>
            </a:pPr>
            <a:r>
              <a:rPr lang="en-US" sz="2000" b="1"/>
              <a:t>Datasets</a:t>
            </a:r>
            <a:r>
              <a:rPr lang="en-US" sz="2000"/>
              <a:t> – registered, known data sets</a:t>
            </a:r>
          </a:p>
          <a:p>
            <a:pPr>
              <a:lnSpc>
                <a:spcPct val="120000"/>
              </a:lnSpc>
              <a:tabLst>
                <a:tab pos="344488" algn="l"/>
              </a:tabLst>
            </a:pPr>
            <a:r>
              <a:rPr lang="en-US" sz="2000" b="1"/>
              <a:t>Experiments</a:t>
            </a:r>
            <a:r>
              <a:rPr lang="en-US" sz="2000"/>
              <a:t> – Training runs</a:t>
            </a:r>
          </a:p>
          <a:p>
            <a:pPr>
              <a:lnSpc>
                <a:spcPct val="120000"/>
              </a:lnSpc>
              <a:tabLst>
                <a:tab pos="344488" algn="l"/>
              </a:tabLst>
            </a:pPr>
            <a:r>
              <a:rPr lang="en-US" sz="2000" b="1"/>
              <a:t>Pipelines</a:t>
            </a:r>
            <a:r>
              <a:rPr lang="en-US" sz="2000"/>
              <a:t> – Training workflows</a:t>
            </a:r>
          </a:p>
          <a:p>
            <a:pPr>
              <a:lnSpc>
                <a:spcPct val="120000"/>
              </a:lnSpc>
              <a:tabLst>
                <a:tab pos="344488" algn="l"/>
              </a:tabLst>
            </a:pPr>
            <a:r>
              <a:rPr lang="en-US" sz="2000" b="1"/>
              <a:t>Models</a:t>
            </a:r>
            <a:r>
              <a:rPr lang="en-US" sz="2000"/>
              <a:t> – Registered, versioned models</a:t>
            </a:r>
          </a:p>
          <a:p>
            <a:pPr>
              <a:lnSpc>
                <a:spcPct val="120000"/>
              </a:lnSpc>
              <a:tabLst>
                <a:tab pos="344488" algn="l"/>
              </a:tabLst>
            </a:pPr>
            <a:r>
              <a:rPr lang="en-US" sz="2000" b="1"/>
              <a:t>Endpoints:</a:t>
            </a:r>
          </a:p>
          <a:p>
            <a:pPr>
              <a:lnSpc>
                <a:spcPct val="120000"/>
              </a:lnSpc>
              <a:tabLst>
                <a:tab pos="344488" algn="l"/>
              </a:tabLst>
            </a:pPr>
            <a:r>
              <a:rPr lang="en-US" sz="2000"/>
              <a:t>	</a:t>
            </a:r>
            <a:r>
              <a:rPr lang="en-US" sz="2000" b="1"/>
              <a:t>Real-time Endpoints </a:t>
            </a:r>
            <a:r>
              <a:rPr lang="en-US" sz="2000"/>
              <a:t>– Deployed model endpoints</a:t>
            </a:r>
          </a:p>
          <a:p>
            <a:pPr>
              <a:lnSpc>
                <a:spcPct val="120000"/>
              </a:lnSpc>
              <a:tabLst>
                <a:tab pos="344488" algn="l"/>
              </a:tabLst>
            </a:pPr>
            <a:r>
              <a:rPr lang="en-US" sz="2000"/>
              <a:t>	</a:t>
            </a:r>
            <a:r>
              <a:rPr lang="en-US" sz="2000" b="1"/>
              <a:t>Pipeline Endpoints </a:t>
            </a:r>
            <a:r>
              <a:rPr lang="en-US" sz="2000"/>
              <a:t>– Training workflow endpoints</a:t>
            </a:r>
          </a:p>
          <a:p>
            <a:pPr>
              <a:lnSpc>
                <a:spcPct val="120000"/>
              </a:lnSpc>
              <a:tabLst>
                <a:tab pos="344488" algn="l"/>
              </a:tabLst>
            </a:pPr>
            <a:r>
              <a:rPr lang="en-US" sz="2000" b="1"/>
              <a:t>Compute</a:t>
            </a:r>
            <a:r>
              <a:rPr lang="en-US" sz="2000"/>
              <a:t> – Managed compute</a:t>
            </a:r>
          </a:p>
          <a:p>
            <a:pPr>
              <a:lnSpc>
                <a:spcPct val="120000"/>
              </a:lnSpc>
              <a:tabLst>
                <a:tab pos="344488" algn="l"/>
              </a:tabLst>
            </a:pPr>
            <a:r>
              <a:rPr lang="en-US" sz="2000" b="1"/>
              <a:t>Environments </a:t>
            </a:r>
            <a:r>
              <a:rPr lang="en-US" sz="2000"/>
              <a:t>– defined training and inference environments</a:t>
            </a:r>
          </a:p>
          <a:p>
            <a:pPr>
              <a:lnSpc>
                <a:spcPct val="120000"/>
              </a:lnSpc>
              <a:tabLst>
                <a:tab pos="344488" algn="l"/>
              </a:tabLst>
            </a:pPr>
            <a:r>
              <a:rPr lang="en-US" sz="2000" b="1"/>
              <a:t>Datastores</a:t>
            </a:r>
            <a:r>
              <a:rPr lang="en-US" sz="2000"/>
              <a:t> – Connections to data</a:t>
            </a:r>
          </a:p>
        </p:txBody>
      </p:sp>
      <p:sp>
        <p:nvSpPr>
          <p:cNvPr id="2" name="Title 1">
            <a:extLst>
              <a:ext uri="{FF2B5EF4-FFF2-40B4-BE49-F238E27FC236}">
                <a16:creationId xmlns:a16="http://schemas.microsoft.com/office/drawing/2014/main" id="{259C9452-672F-2B44-A4A5-6F421FD57B54}"/>
              </a:ext>
            </a:extLst>
          </p:cNvPr>
          <p:cNvSpPr>
            <a:spLocks noGrp="1"/>
          </p:cNvSpPr>
          <p:nvPr>
            <p:ph type="title"/>
          </p:nvPr>
        </p:nvSpPr>
        <p:spPr/>
        <p:txBody>
          <a:bodyPr/>
          <a:lstStyle/>
          <a:p>
            <a:r>
              <a:rPr lang="en-US"/>
              <a:t>Azure Machine Learning</a:t>
            </a:r>
          </a:p>
        </p:txBody>
      </p:sp>
      <p:pic>
        <p:nvPicPr>
          <p:cNvPr id="6" name="Picture 5" descr="Menu of options in Azure Machine Learning">
            <a:extLst>
              <a:ext uri="{FF2B5EF4-FFF2-40B4-BE49-F238E27FC236}">
                <a16:creationId xmlns:a16="http://schemas.microsoft.com/office/drawing/2014/main" id="{2C127A1C-5A94-6A40-A090-EEC05E147890}"/>
              </a:ext>
            </a:extLst>
          </p:cNvPr>
          <p:cNvPicPr>
            <a:picLocks noChangeAspect="1"/>
          </p:cNvPicPr>
          <p:nvPr/>
        </p:nvPicPr>
        <p:blipFill rotWithShape="1">
          <a:blip r:embed="rId3"/>
          <a:srcRect t="46903" r="85641" b="3417"/>
          <a:stretch/>
        </p:blipFill>
        <p:spPr>
          <a:xfrm>
            <a:off x="1090246" y="1787850"/>
            <a:ext cx="2215663" cy="3988193"/>
          </a:xfrm>
          <a:prstGeom prst="rect">
            <a:avLst/>
          </a:prstGeom>
        </p:spPr>
      </p:pic>
    </p:spTree>
    <p:extLst>
      <p:ext uri="{BB962C8B-B14F-4D97-AF65-F5344CB8AC3E}">
        <p14:creationId xmlns:p14="http://schemas.microsoft.com/office/powerpoint/2010/main" val="304111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a:xfrm>
            <a:off x="1524000" y="3011117"/>
            <a:ext cx="6618051" cy="1355750"/>
          </a:xfrm>
        </p:spPr>
        <p:txBody>
          <a:bodyPr vert="horz" lIns="91440" tIns="45720" rIns="91440" bIns="45720" rtlCol="0" anchor="b">
            <a:normAutofit/>
          </a:bodyPr>
          <a:lstStyle/>
          <a:p>
            <a:r>
              <a:rPr lang="en-US" sz="5000" kern="1200">
                <a:solidFill>
                  <a:schemeClr val="tx1"/>
                </a:solidFill>
                <a:latin typeface="+mj-lt"/>
                <a:ea typeface="+mj-ea"/>
                <a:cs typeface="+mj-cs"/>
              </a:rPr>
              <a:t>workspace and compute</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a:xfrm>
            <a:off x="1524000" y="4373823"/>
            <a:ext cx="6618051" cy="911117"/>
          </a:xfrm>
        </p:spPr>
        <p:txBody>
          <a:bodyPr vert="horz" lIns="91440" tIns="45720" rIns="91440" bIns="45720" rtlCol="0">
            <a:normAutofit/>
          </a:bodyPr>
          <a:lstStyle/>
          <a:p>
            <a:endParaRPr lang="en-US" sz="2000" kern="1200">
              <a:solidFill>
                <a:schemeClr val="tx1"/>
              </a:solidFill>
              <a:latin typeface="+mn-lt"/>
              <a:ea typeface="+mn-ea"/>
              <a:cs typeface="+mn-cs"/>
            </a:endParaRPr>
          </a:p>
        </p:txBody>
      </p:sp>
      <p:sp>
        <p:nvSpPr>
          <p:cNvPr id="14"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C">
            <a:extLst>
              <a:ext uri="{FF2B5EF4-FFF2-40B4-BE49-F238E27FC236}">
                <a16:creationId xmlns:a16="http://schemas.microsoft.com/office/drawing/2014/main" id="{8329A80A-AB99-4572-91E8-EB380524BF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2791" y="1184748"/>
            <a:ext cx="3079129" cy="3079129"/>
          </a:xfrm>
          <a:prstGeom prst="rect">
            <a:avLst/>
          </a:prstGeom>
        </p:spPr>
      </p:pic>
      <p:sp>
        <p:nvSpPr>
          <p:cNvPr id="16"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9752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BE9763-0AA7-9844-A00A-F31F193DD88F}"/>
              </a:ext>
            </a:extLst>
          </p:cNvPr>
          <p:cNvSpPr>
            <a:spLocks noGrp="1"/>
          </p:cNvSpPr>
          <p:nvPr>
            <p:ph type="body" sz="quarter" idx="13"/>
          </p:nvPr>
        </p:nvSpPr>
        <p:spPr>
          <a:xfrm>
            <a:off x="4071668" y="1630800"/>
            <a:ext cx="7535115" cy="4213013"/>
          </a:xfrm>
        </p:spPr>
        <p:txBody>
          <a:bodyPr>
            <a:normAutofit fontScale="92500" lnSpcReduction="20000"/>
          </a:bodyPr>
          <a:lstStyle/>
          <a:p>
            <a:pPr>
              <a:lnSpc>
                <a:spcPct val="120000"/>
              </a:lnSpc>
              <a:tabLst>
                <a:tab pos="344488" algn="l"/>
              </a:tabLst>
            </a:pPr>
            <a:r>
              <a:rPr lang="en-US" sz="2000" b="1" dirty="0"/>
              <a:t>Datasets</a:t>
            </a:r>
            <a:r>
              <a:rPr lang="en-US" sz="2000" dirty="0"/>
              <a:t> – registered, known data sets</a:t>
            </a:r>
          </a:p>
          <a:p>
            <a:pPr>
              <a:lnSpc>
                <a:spcPct val="120000"/>
              </a:lnSpc>
              <a:tabLst>
                <a:tab pos="344488" algn="l"/>
              </a:tabLst>
            </a:pPr>
            <a:r>
              <a:rPr lang="en-US" sz="2000" b="1" dirty="0"/>
              <a:t>Experiments</a:t>
            </a:r>
            <a:r>
              <a:rPr lang="en-US" sz="2000" dirty="0"/>
              <a:t> – Training runs</a:t>
            </a:r>
          </a:p>
          <a:p>
            <a:pPr>
              <a:lnSpc>
                <a:spcPct val="120000"/>
              </a:lnSpc>
              <a:tabLst>
                <a:tab pos="344488" algn="l"/>
              </a:tabLst>
            </a:pPr>
            <a:r>
              <a:rPr lang="en-US" sz="2000" b="1" dirty="0">
                <a:solidFill>
                  <a:schemeClr val="bg1">
                    <a:lumMod val="75000"/>
                  </a:schemeClr>
                </a:solidFill>
              </a:rPr>
              <a:t>Pipelines</a:t>
            </a:r>
            <a:r>
              <a:rPr lang="en-US" sz="2000" dirty="0">
                <a:solidFill>
                  <a:schemeClr val="bg1">
                    <a:lumMod val="75000"/>
                  </a:schemeClr>
                </a:solidFill>
              </a:rPr>
              <a:t> – Training workflows</a:t>
            </a:r>
          </a:p>
          <a:p>
            <a:pPr>
              <a:lnSpc>
                <a:spcPct val="120000"/>
              </a:lnSpc>
              <a:tabLst>
                <a:tab pos="344488" algn="l"/>
              </a:tabLst>
            </a:pPr>
            <a:r>
              <a:rPr lang="en-US" sz="2000" b="1" dirty="0"/>
              <a:t>Models</a:t>
            </a:r>
            <a:r>
              <a:rPr lang="en-US" sz="2000" dirty="0"/>
              <a:t> – Registered, versioned models</a:t>
            </a:r>
          </a:p>
          <a:p>
            <a:pPr>
              <a:lnSpc>
                <a:spcPct val="120000"/>
              </a:lnSpc>
              <a:tabLst>
                <a:tab pos="344488" algn="l"/>
              </a:tabLst>
            </a:pPr>
            <a:r>
              <a:rPr lang="en-US" sz="2000" b="1" dirty="0"/>
              <a:t>Endpoints:</a:t>
            </a:r>
          </a:p>
          <a:p>
            <a:pPr>
              <a:lnSpc>
                <a:spcPct val="120000"/>
              </a:lnSpc>
              <a:tabLst>
                <a:tab pos="344488" algn="l"/>
              </a:tabLst>
            </a:pPr>
            <a:r>
              <a:rPr lang="en-US" sz="2000" dirty="0"/>
              <a:t>	</a:t>
            </a:r>
            <a:r>
              <a:rPr lang="en-US" sz="2000" b="1" dirty="0"/>
              <a:t>Real-time Endpoints </a:t>
            </a:r>
            <a:r>
              <a:rPr lang="en-US" sz="2000" dirty="0"/>
              <a:t>– Deployed model endpoints</a:t>
            </a:r>
          </a:p>
          <a:p>
            <a:pPr>
              <a:lnSpc>
                <a:spcPct val="120000"/>
              </a:lnSpc>
              <a:tabLst>
                <a:tab pos="344488" algn="l"/>
              </a:tabLst>
            </a:pPr>
            <a:r>
              <a:rPr lang="en-US" sz="2000" dirty="0"/>
              <a:t>	</a:t>
            </a:r>
            <a:r>
              <a:rPr lang="en-US" sz="2000" b="1" dirty="0">
                <a:solidFill>
                  <a:schemeClr val="bg1">
                    <a:lumMod val="75000"/>
                  </a:schemeClr>
                </a:solidFill>
              </a:rPr>
              <a:t>Pipeline Endpoints </a:t>
            </a:r>
            <a:r>
              <a:rPr lang="en-US" sz="2000" dirty="0">
                <a:solidFill>
                  <a:schemeClr val="bg1">
                    <a:lumMod val="75000"/>
                  </a:schemeClr>
                </a:solidFill>
              </a:rPr>
              <a:t>– Training workflow endpoints</a:t>
            </a:r>
          </a:p>
          <a:p>
            <a:pPr>
              <a:lnSpc>
                <a:spcPct val="120000"/>
              </a:lnSpc>
              <a:tabLst>
                <a:tab pos="344488" algn="l"/>
              </a:tabLst>
            </a:pPr>
            <a:r>
              <a:rPr lang="en-US" sz="2000" b="1" dirty="0"/>
              <a:t>Compute</a:t>
            </a:r>
            <a:r>
              <a:rPr lang="en-US" sz="2000" dirty="0"/>
              <a:t> – Managed compute</a:t>
            </a:r>
          </a:p>
          <a:p>
            <a:pPr>
              <a:lnSpc>
                <a:spcPct val="120000"/>
              </a:lnSpc>
              <a:tabLst>
                <a:tab pos="344488" algn="l"/>
              </a:tabLst>
            </a:pPr>
            <a:r>
              <a:rPr lang="en-US" sz="2000" b="1" dirty="0"/>
              <a:t>Environments </a:t>
            </a:r>
            <a:r>
              <a:rPr lang="en-US" sz="2000" dirty="0"/>
              <a:t>– defined training and inference environments</a:t>
            </a:r>
          </a:p>
          <a:p>
            <a:pPr>
              <a:lnSpc>
                <a:spcPct val="120000"/>
              </a:lnSpc>
              <a:tabLst>
                <a:tab pos="344488" algn="l"/>
              </a:tabLst>
            </a:pPr>
            <a:r>
              <a:rPr lang="en-US" sz="2000" b="1" dirty="0"/>
              <a:t>Datastores</a:t>
            </a:r>
            <a:r>
              <a:rPr lang="en-US" sz="2000" dirty="0"/>
              <a:t> – Connections to data</a:t>
            </a:r>
          </a:p>
        </p:txBody>
      </p:sp>
      <p:sp>
        <p:nvSpPr>
          <p:cNvPr id="2" name="Title 1">
            <a:extLst>
              <a:ext uri="{FF2B5EF4-FFF2-40B4-BE49-F238E27FC236}">
                <a16:creationId xmlns:a16="http://schemas.microsoft.com/office/drawing/2014/main" id="{259C9452-672F-2B44-A4A5-6F421FD57B54}"/>
              </a:ext>
            </a:extLst>
          </p:cNvPr>
          <p:cNvSpPr>
            <a:spLocks noGrp="1"/>
          </p:cNvSpPr>
          <p:nvPr>
            <p:ph type="title"/>
          </p:nvPr>
        </p:nvSpPr>
        <p:spPr/>
        <p:txBody>
          <a:bodyPr/>
          <a:lstStyle/>
          <a:p>
            <a:r>
              <a:rPr lang="en-US"/>
              <a:t>Azure Machine Learning</a:t>
            </a:r>
          </a:p>
        </p:txBody>
      </p:sp>
      <p:sp>
        <p:nvSpPr>
          <p:cNvPr id="3" name="Rectangle 2">
            <a:extLst>
              <a:ext uri="{FF2B5EF4-FFF2-40B4-BE49-F238E27FC236}">
                <a16:creationId xmlns:a16="http://schemas.microsoft.com/office/drawing/2014/main" id="{488D6181-DB99-B748-B7F0-9C115E6A71F5}"/>
              </a:ext>
            </a:extLst>
          </p:cNvPr>
          <p:cNvSpPr/>
          <p:nvPr/>
        </p:nvSpPr>
        <p:spPr bwMode="auto">
          <a:xfrm>
            <a:off x="3969834" y="1471961"/>
            <a:ext cx="6802244" cy="989885"/>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60E6E1D-5B00-BA4A-9EAD-241E7302DD37}"/>
              </a:ext>
            </a:extLst>
          </p:cNvPr>
          <p:cNvSpPr/>
          <p:nvPr/>
        </p:nvSpPr>
        <p:spPr bwMode="auto">
          <a:xfrm>
            <a:off x="4039503" y="4824684"/>
            <a:ext cx="7252824" cy="112271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Menu of options in Azure Machine Learning">
            <a:extLst>
              <a:ext uri="{FF2B5EF4-FFF2-40B4-BE49-F238E27FC236}">
                <a16:creationId xmlns:a16="http://schemas.microsoft.com/office/drawing/2014/main" id="{2F8610CE-922B-1A4D-A581-9742C2916651}"/>
              </a:ext>
            </a:extLst>
          </p:cNvPr>
          <p:cNvPicPr>
            <a:picLocks noChangeAspect="1"/>
          </p:cNvPicPr>
          <p:nvPr/>
        </p:nvPicPr>
        <p:blipFill rotWithShape="1">
          <a:blip r:embed="rId3"/>
          <a:srcRect t="46903" r="85641" b="3417"/>
          <a:stretch/>
        </p:blipFill>
        <p:spPr>
          <a:xfrm>
            <a:off x="1090246" y="1787850"/>
            <a:ext cx="2215663" cy="3988193"/>
          </a:xfrm>
          <a:prstGeom prst="rect">
            <a:avLst/>
          </a:prstGeom>
        </p:spPr>
      </p:pic>
      <p:sp>
        <p:nvSpPr>
          <p:cNvPr id="8" name="Rectangle 7">
            <a:extLst>
              <a:ext uri="{FF2B5EF4-FFF2-40B4-BE49-F238E27FC236}">
                <a16:creationId xmlns:a16="http://schemas.microsoft.com/office/drawing/2014/main" id="{31EAF841-1F59-BD4D-9DC4-AB5B9CDD5DAB}"/>
              </a:ext>
            </a:extLst>
          </p:cNvPr>
          <p:cNvSpPr/>
          <p:nvPr/>
        </p:nvSpPr>
        <p:spPr bwMode="auto">
          <a:xfrm>
            <a:off x="4071668" y="2967795"/>
            <a:ext cx="6802244" cy="121734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151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table&#10;&#10;Description generated with high confidence">
            <a:extLst>
              <a:ext uri="{FF2B5EF4-FFF2-40B4-BE49-F238E27FC236}">
                <a16:creationId xmlns:a16="http://schemas.microsoft.com/office/drawing/2014/main" id="{DD657906-E021-48A7-8AB0-13E3C5A7C220}"/>
              </a:ext>
            </a:extLst>
          </p:cNvPr>
          <p:cNvPicPr>
            <a:picLocks noChangeAspect="1"/>
          </p:cNvPicPr>
          <p:nvPr/>
        </p:nvPicPr>
        <p:blipFill>
          <a:blip r:embed="rId3"/>
          <a:stretch>
            <a:fillRect/>
          </a:stretch>
        </p:blipFill>
        <p:spPr>
          <a:xfrm>
            <a:off x="0" y="0"/>
            <a:ext cx="12192000" cy="8128000"/>
          </a:xfrm>
          <a:prstGeom prst="rect">
            <a:avLst/>
          </a:prstGeom>
        </p:spPr>
      </p:pic>
      <p:sp>
        <p:nvSpPr>
          <p:cNvPr id="3" name="Title 1">
            <a:extLst>
              <a:ext uri="{FF2B5EF4-FFF2-40B4-BE49-F238E27FC236}">
                <a16:creationId xmlns:a16="http://schemas.microsoft.com/office/drawing/2014/main" id="{8E92263E-0DAD-4342-AB64-F1FF5349143F}"/>
              </a:ext>
            </a:extLst>
          </p:cNvPr>
          <p:cNvSpPr txBox="1">
            <a:spLocks/>
          </p:cNvSpPr>
          <p:nvPr/>
        </p:nvSpPr>
        <p:spPr>
          <a:xfrm>
            <a:off x="239087" y="83880"/>
            <a:ext cx="6400800" cy="4985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ln w="3175">
                  <a:solidFill>
                    <a:schemeClr val="bg1"/>
                  </a:solidFill>
                </a:ln>
                <a:effectLst>
                  <a:outerShdw blurRad="38100" dist="38100" dir="2700000" algn="tl">
                    <a:srgbClr val="000000">
                      <a:alpha val="43137"/>
                    </a:srgbClr>
                  </a:outerShdw>
                </a:effectLst>
              </a:rPr>
              <a:t>showing your work</a:t>
            </a:r>
          </a:p>
        </p:txBody>
      </p:sp>
    </p:spTree>
    <p:extLst>
      <p:ext uri="{BB962C8B-B14F-4D97-AF65-F5344CB8AC3E}">
        <p14:creationId xmlns:p14="http://schemas.microsoft.com/office/powerpoint/2010/main" val="3152005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a:xfrm>
            <a:off x="1524000" y="2245809"/>
            <a:ext cx="9144000" cy="1564716"/>
          </a:xfrm>
        </p:spPr>
        <p:txBody>
          <a:bodyPr vert="horz" lIns="91440" tIns="45720" rIns="91440" bIns="45720" rtlCol="0" anchor="b">
            <a:normAutofit/>
          </a:bodyPr>
          <a:lstStyle/>
          <a:p>
            <a:r>
              <a:rPr lang="en-US" sz="4800" kern="1200">
                <a:solidFill>
                  <a:schemeClr val="tx1"/>
                </a:solidFill>
                <a:latin typeface="+mj-lt"/>
                <a:ea typeface="+mj-ea"/>
                <a:cs typeface="+mj-cs"/>
              </a:rPr>
              <a:t>running experiments</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a:xfrm>
            <a:off x="1524000" y="3947050"/>
            <a:ext cx="9144000" cy="572583"/>
          </a:xfrm>
        </p:spPr>
        <p:txBody>
          <a:bodyPr vert="horz" lIns="91440" tIns="45720" rIns="91440" bIns="45720" rtlCol="0">
            <a:normAutofit/>
          </a:bodyPr>
          <a:lstStyle/>
          <a:p>
            <a:endParaRPr lang="en-US" sz="2000" kern="1200">
              <a:solidFill>
                <a:schemeClr val="tx1"/>
              </a:solidFill>
              <a:latin typeface="+mn-lt"/>
              <a:ea typeface="+mn-ea"/>
              <a:cs typeface="+mn-cs"/>
            </a:endParaRP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674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BE9763-0AA7-9844-A00A-F31F193DD88F}"/>
              </a:ext>
            </a:extLst>
          </p:cNvPr>
          <p:cNvSpPr>
            <a:spLocks noGrp="1"/>
          </p:cNvSpPr>
          <p:nvPr>
            <p:ph type="body" sz="quarter" idx="13"/>
          </p:nvPr>
        </p:nvSpPr>
        <p:spPr>
          <a:xfrm>
            <a:off x="4071668" y="1630800"/>
            <a:ext cx="7535115" cy="4213013"/>
          </a:xfrm>
        </p:spPr>
        <p:txBody>
          <a:bodyPr>
            <a:normAutofit fontScale="92500" lnSpcReduction="20000"/>
          </a:bodyPr>
          <a:lstStyle/>
          <a:p>
            <a:pPr>
              <a:lnSpc>
                <a:spcPct val="120000"/>
              </a:lnSpc>
              <a:tabLst>
                <a:tab pos="344488" algn="l"/>
              </a:tabLst>
            </a:pPr>
            <a:r>
              <a:rPr lang="en-US" sz="2000" b="1" dirty="0"/>
              <a:t>Datasets</a:t>
            </a:r>
            <a:r>
              <a:rPr lang="en-US" sz="2000" dirty="0"/>
              <a:t> – registered, known data sets</a:t>
            </a:r>
          </a:p>
          <a:p>
            <a:pPr>
              <a:lnSpc>
                <a:spcPct val="120000"/>
              </a:lnSpc>
              <a:tabLst>
                <a:tab pos="344488" algn="l"/>
              </a:tabLst>
            </a:pPr>
            <a:r>
              <a:rPr lang="en-US" sz="2000" b="1" dirty="0"/>
              <a:t>Experiments</a:t>
            </a:r>
            <a:r>
              <a:rPr lang="en-US" sz="2000" dirty="0"/>
              <a:t> – Training runs</a:t>
            </a:r>
          </a:p>
          <a:p>
            <a:pPr>
              <a:lnSpc>
                <a:spcPct val="120000"/>
              </a:lnSpc>
              <a:tabLst>
                <a:tab pos="344488" algn="l"/>
              </a:tabLst>
            </a:pPr>
            <a:r>
              <a:rPr lang="en-US" sz="2000" b="1" dirty="0">
                <a:solidFill>
                  <a:schemeClr val="bg1">
                    <a:lumMod val="75000"/>
                  </a:schemeClr>
                </a:solidFill>
              </a:rPr>
              <a:t>Pipelines</a:t>
            </a:r>
            <a:r>
              <a:rPr lang="en-US" sz="2000" dirty="0">
                <a:solidFill>
                  <a:schemeClr val="bg1">
                    <a:lumMod val="75000"/>
                  </a:schemeClr>
                </a:solidFill>
              </a:rPr>
              <a:t> – Training workflows</a:t>
            </a:r>
          </a:p>
          <a:p>
            <a:pPr>
              <a:lnSpc>
                <a:spcPct val="120000"/>
              </a:lnSpc>
              <a:tabLst>
                <a:tab pos="344488" algn="l"/>
              </a:tabLst>
            </a:pPr>
            <a:r>
              <a:rPr lang="en-US" sz="2000" b="1" dirty="0">
                <a:solidFill>
                  <a:schemeClr val="bg1">
                    <a:lumMod val="75000"/>
                  </a:schemeClr>
                </a:solidFill>
              </a:rPr>
              <a:t>Models</a:t>
            </a:r>
            <a:r>
              <a:rPr lang="en-US" sz="2000" dirty="0">
                <a:solidFill>
                  <a:schemeClr val="bg1">
                    <a:lumMod val="75000"/>
                  </a:schemeClr>
                </a:solidFill>
              </a:rPr>
              <a:t> – Registered, versioned models</a:t>
            </a:r>
          </a:p>
          <a:p>
            <a:pPr>
              <a:lnSpc>
                <a:spcPct val="120000"/>
              </a:lnSpc>
              <a:tabLst>
                <a:tab pos="344488" algn="l"/>
              </a:tabLst>
            </a:pPr>
            <a:r>
              <a:rPr lang="en-US" sz="2000" b="1" dirty="0">
                <a:solidFill>
                  <a:schemeClr val="bg1">
                    <a:lumMod val="75000"/>
                  </a:schemeClr>
                </a:solidFill>
              </a:rPr>
              <a:t>Endpoints:</a:t>
            </a:r>
          </a:p>
          <a:p>
            <a:pPr>
              <a:lnSpc>
                <a:spcPct val="120000"/>
              </a:lnSpc>
              <a:tabLst>
                <a:tab pos="344488" algn="l"/>
              </a:tabLst>
            </a:pPr>
            <a:r>
              <a:rPr lang="en-US" sz="2000" dirty="0">
                <a:solidFill>
                  <a:schemeClr val="bg1">
                    <a:lumMod val="75000"/>
                  </a:schemeClr>
                </a:solidFill>
              </a:rPr>
              <a:t>	</a:t>
            </a:r>
            <a:r>
              <a:rPr lang="en-US" sz="2000" b="1" dirty="0">
                <a:solidFill>
                  <a:schemeClr val="bg1">
                    <a:lumMod val="75000"/>
                  </a:schemeClr>
                </a:solidFill>
              </a:rPr>
              <a:t>Real-time Endpoints </a:t>
            </a:r>
            <a:r>
              <a:rPr lang="en-US" sz="2000" dirty="0">
                <a:solidFill>
                  <a:schemeClr val="bg1">
                    <a:lumMod val="75000"/>
                  </a:schemeClr>
                </a:solidFill>
              </a:rPr>
              <a:t>– Deployed model endpoints</a:t>
            </a:r>
          </a:p>
          <a:p>
            <a:pPr>
              <a:lnSpc>
                <a:spcPct val="120000"/>
              </a:lnSpc>
              <a:tabLst>
                <a:tab pos="344488" algn="l"/>
              </a:tabLst>
            </a:pPr>
            <a:r>
              <a:rPr lang="en-US" sz="2000" dirty="0">
                <a:solidFill>
                  <a:schemeClr val="bg1">
                    <a:lumMod val="75000"/>
                  </a:schemeClr>
                </a:solidFill>
              </a:rPr>
              <a:t>	</a:t>
            </a:r>
            <a:r>
              <a:rPr lang="en-US" sz="2000" b="1" dirty="0">
                <a:solidFill>
                  <a:schemeClr val="bg1">
                    <a:lumMod val="75000"/>
                  </a:schemeClr>
                </a:solidFill>
              </a:rPr>
              <a:t>Pipeline Endpoints </a:t>
            </a:r>
            <a:r>
              <a:rPr lang="en-US" sz="2000" dirty="0">
                <a:solidFill>
                  <a:schemeClr val="bg1">
                    <a:lumMod val="75000"/>
                  </a:schemeClr>
                </a:solidFill>
              </a:rPr>
              <a:t>– Training workflow endpoints</a:t>
            </a:r>
          </a:p>
          <a:p>
            <a:pPr>
              <a:lnSpc>
                <a:spcPct val="120000"/>
              </a:lnSpc>
              <a:tabLst>
                <a:tab pos="344488" algn="l"/>
              </a:tabLst>
            </a:pPr>
            <a:r>
              <a:rPr lang="en-US" sz="2000" b="1" dirty="0"/>
              <a:t>Compute</a:t>
            </a:r>
            <a:r>
              <a:rPr lang="en-US" sz="2000" dirty="0"/>
              <a:t> – Managed compute</a:t>
            </a:r>
          </a:p>
          <a:p>
            <a:pPr>
              <a:lnSpc>
                <a:spcPct val="120000"/>
              </a:lnSpc>
              <a:tabLst>
                <a:tab pos="344488" algn="l"/>
              </a:tabLst>
            </a:pPr>
            <a:r>
              <a:rPr lang="en-US" sz="2000" b="1" dirty="0"/>
              <a:t>Environments </a:t>
            </a:r>
            <a:r>
              <a:rPr lang="en-US" sz="2000" dirty="0"/>
              <a:t>– defined training and inference environments</a:t>
            </a:r>
          </a:p>
          <a:p>
            <a:pPr>
              <a:lnSpc>
                <a:spcPct val="120000"/>
              </a:lnSpc>
              <a:tabLst>
                <a:tab pos="344488" algn="l"/>
              </a:tabLst>
            </a:pPr>
            <a:r>
              <a:rPr lang="en-US" sz="2000" b="1" dirty="0"/>
              <a:t>Datastores</a:t>
            </a:r>
            <a:r>
              <a:rPr lang="en-US" sz="2000" dirty="0"/>
              <a:t> – Connections to data</a:t>
            </a:r>
          </a:p>
        </p:txBody>
      </p:sp>
      <p:sp>
        <p:nvSpPr>
          <p:cNvPr id="2" name="Title 1">
            <a:extLst>
              <a:ext uri="{FF2B5EF4-FFF2-40B4-BE49-F238E27FC236}">
                <a16:creationId xmlns:a16="http://schemas.microsoft.com/office/drawing/2014/main" id="{259C9452-672F-2B44-A4A5-6F421FD57B54}"/>
              </a:ext>
            </a:extLst>
          </p:cNvPr>
          <p:cNvSpPr>
            <a:spLocks noGrp="1"/>
          </p:cNvSpPr>
          <p:nvPr>
            <p:ph type="title"/>
          </p:nvPr>
        </p:nvSpPr>
        <p:spPr/>
        <p:txBody>
          <a:bodyPr/>
          <a:lstStyle/>
          <a:p>
            <a:r>
              <a:rPr lang="en-US"/>
              <a:t>Azure Machine Learning</a:t>
            </a:r>
          </a:p>
        </p:txBody>
      </p:sp>
      <p:pic>
        <p:nvPicPr>
          <p:cNvPr id="6" name="Picture 5" descr="Menu of options in Azure Machine Learning">
            <a:extLst>
              <a:ext uri="{FF2B5EF4-FFF2-40B4-BE49-F238E27FC236}">
                <a16:creationId xmlns:a16="http://schemas.microsoft.com/office/drawing/2014/main" id="{2C127A1C-5A94-6A40-A090-EEC05E147890}"/>
              </a:ext>
            </a:extLst>
          </p:cNvPr>
          <p:cNvPicPr>
            <a:picLocks noChangeAspect="1"/>
          </p:cNvPicPr>
          <p:nvPr/>
        </p:nvPicPr>
        <p:blipFill rotWithShape="1">
          <a:blip r:embed="rId3"/>
          <a:srcRect t="46903" r="85641" b="3417"/>
          <a:stretch/>
        </p:blipFill>
        <p:spPr>
          <a:xfrm>
            <a:off x="1090246" y="1787850"/>
            <a:ext cx="2215663" cy="3988193"/>
          </a:xfrm>
          <a:prstGeom prst="rect">
            <a:avLst/>
          </a:prstGeom>
        </p:spPr>
      </p:pic>
    </p:spTree>
    <p:extLst>
      <p:ext uri="{BB962C8B-B14F-4D97-AF65-F5344CB8AC3E}">
        <p14:creationId xmlns:p14="http://schemas.microsoft.com/office/powerpoint/2010/main" val="560929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1901320" y="6097528"/>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a:t>My Computer</a:t>
            </a:r>
          </a:p>
        </p:txBody>
      </p:sp>
      <p:grpSp>
        <p:nvGrpSpPr>
          <p:cNvPr id="218" name="Group 217">
            <a:extLst>
              <a:ext uri="{FF2B5EF4-FFF2-40B4-BE49-F238E27FC236}">
                <a16:creationId xmlns:a16="http://schemas.microsoft.com/office/drawing/2014/main" id="{ABFDFFB8-D64A-074D-9C5A-07B2A90C7ACC}"/>
              </a:ext>
            </a:extLst>
          </p:cNvPr>
          <p:cNvGrpSpPr/>
          <p:nvPr/>
        </p:nvGrpSpPr>
        <p:grpSpPr>
          <a:xfrm>
            <a:off x="5428809" y="1105031"/>
            <a:ext cx="2895856" cy="352396"/>
            <a:chOff x="4685553" y="961340"/>
            <a:chExt cx="2607146" cy="352396"/>
          </a:xfrm>
        </p:grpSpPr>
        <p:cxnSp>
          <p:nvCxnSpPr>
            <p:cNvPr id="67" name="Straight Arrow Connector 66">
              <a:extLst>
                <a:ext uri="{FF2B5EF4-FFF2-40B4-BE49-F238E27FC236}">
                  <a16:creationId xmlns:a16="http://schemas.microsoft.com/office/drawing/2014/main" id="{7ECF3AA3-AB21-2A4E-8C10-01696D2AB558}"/>
                </a:ext>
              </a:extLst>
            </p:cNvPr>
            <p:cNvCxnSpPr>
              <a:cxnSpLocks/>
            </p:cNvCxnSpPr>
            <p:nvPr/>
          </p:nvCxnSpPr>
          <p:spPr>
            <a:xfrm flipV="1">
              <a:off x="4685553" y="1296185"/>
              <a:ext cx="2607146" cy="17551"/>
            </a:xfrm>
            <a:prstGeom prst="straightConnector1">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CCD8AF-4177-4347-B3B1-AA6478862A6A}"/>
                </a:ext>
              </a:extLst>
            </p:cNvPr>
            <p:cNvSpPr txBox="1"/>
            <p:nvPr/>
          </p:nvSpPr>
          <p:spPr>
            <a:xfrm>
              <a:off x="5155595" y="961340"/>
              <a:ext cx="1887633"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2. create docker image</a:t>
              </a:r>
            </a:p>
          </p:txBody>
        </p:sp>
      </p:grpSp>
      <p:grpSp>
        <p:nvGrpSpPr>
          <p:cNvPr id="180" name="Group 179">
            <a:extLst>
              <a:ext uri="{FF2B5EF4-FFF2-40B4-BE49-F238E27FC236}">
                <a16:creationId xmlns:a16="http://schemas.microsoft.com/office/drawing/2014/main" id="{9B989737-466C-7C43-A2B0-F92F758F58DD}"/>
              </a:ext>
            </a:extLst>
          </p:cNvPr>
          <p:cNvGrpSpPr/>
          <p:nvPr/>
        </p:nvGrpSpPr>
        <p:grpSpPr>
          <a:xfrm>
            <a:off x="8462979" y="4339836"/>
            <a:ext cx="1094659" cy="1083923"/>
            <a:chOff x="7305132" y="4104704"/>
            <a:chExt cx="1094659" cy="1083923"/>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3"/>
            <a:stretch>
              <a:fillRect/>
            </a:stretch>
          </p:blipFill>
          <p:spPr>
            <a:xfrm>
              <a:off x="7486702" y="4104704"/>
              <a:ext cx="731519" cy="731519"/>
            </a:xfrm>
            <a:prstGeom prst="rect">
              <a:avLst/>
            </a:prstGeom>
          </p:spPr>
        </p:pic>
        <p:sp>
          <p:nvSpPr>
            <p:cNvPr id="124" name="TextBox 123">
              <a:extLst>
                <a:ext uri="{FF2B5EF4-FFF2-40B4-BE49-F238E27FC236}">
                  <a16:creationId xmlns:a16="http://schemas.microsoft.com/office/drawing/2014/main" id="{44C069C8-979A-5A48-A6F0-4A25A303A60D}"/>
                </a:ext>
              </a:extLst>
            </p:cNvPr>
            <p:cNvSpPr txBox="1"/>
            <p:nvPr/>
          </p:nvSpPr>
          <p:spPr>
            <a:xfrm>
              <a:off x="7305132" y="4880850"/>
              <a:ext cx="1094659" cy="307777"/>
            </a:xfrm>
            <a:prstGeom prst="rect">
              <a:avLst/>
            </a:prstGeom>
            <a:noFill/>
          </p:spPr>
          <p:txBody>
            <a:bodyPr wrap="none" lIns="0" tIns="0" rIns="0" bIns="0" rtlCol="0">
              <a:spAutoFit/>
            </a:bodyPr>
            <a:lstStyle/>
            <a:p>
              <a:pPr algn="l"/>
              <a:r>
                <a:rPr lang="en-US" sz="2000">
                  <a:solidFill>
                    <a:schemeClr val="accent6">
                      <a:lumMod val="50000"/>
                    </a:schemeClr>
                  </a:solidFill>
                </a:rPr>
                <a:t>Data Store</a:t>
              </a:r>
            </a:p>
          </p:txBody>
        </p:sp>
      </p:grpSp>
      <p:grpSp>
        <p:nvGrpSpPr>
          <p:cNvPr id="147" name="Group 146">
            <a:extLst>
              <a:ext uri="{FF2B5EF4-FFF2-40B4-BE49-F238E27FC236}">
                <a16:creationId xmlns:a16="http://schemas.microsoft.com/office/drawing/2014/main" id="{1840D8B5-3EBE-4E40-9D39-211486837E7B}"/>
              </a:ext>
            </a:extLst>
          </p:cNvPr>
          <p:cNvGrpSpPr/>
          <p:nvPr/>
        </p:nvGrpSpPr>
        <p:grpSpPr>
          <a:xfrm>
            <a:off x="2082016" y="5012380"/>
            <a:ext cx="1058966" cy="849001"/>
            <a:chOff x="3068534" y="4513589"/>
            <a:chExt cx="1573878" cy="1050213"/>
          </a:xfrm>
        </p:grpSpPr>
        <p:sp>
          <p:nvSpPr>
            <p:cNvPr id="125" name="Laptop_E770" title="Icon of a laptop">
              <a:extLst>
                <a:ext uri="{FF2B5EF4-FFF2-40B4-BE49-F238E27FC236}">
                  <a16:creationId xmlns:a16="http://schemas.microsoft.com/office/drawing/2014/main" id="{4AB8731F-F6F3-AA45-B724-3DA97997BF94}"/>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130" name="Straight Connector 129">
              <a:extLst>
                <a:ext uri="{FF2B5EF4-FFF2-40B4-BE49-F238E27FC236}">
                  <a16:creationId xmlns:a16="http://schemas.microsoft.com/office/drawing/2014/main" id="{B2567A60-94AA-6448-A297-090A4C032A73}"/>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C3F3BDC-2386-5B49-95EB-26C968BDED37}"/>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EEA3A3-7AC3-5C42-BE45-C9C433A68688}"/>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E9BB95-16D1-C84F-ADA6-5673E5A9A260}"/>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E3C234-D1E3-5745-9F4B-DB484842EA13}"/>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543AB7-863F-8247-A0AB-B13897E12342}"/>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71C602-4DA6-A244-A898-DF7AA9A7B0E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47CD28F-ECFE-1349-BE3B-5C9FB7448E28}"/>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603AC071-58F4-1643-8CF8-CC7E2242A8E1}"/>
              </a:ext>
            </a:extLst>
          </p:cNvPr>
          <p:cNvGrpSpPr/>
          <p:nvPr/>
        </p:nvGrpSpPr>
        <p:grpSpPr>
          <a:xfrm>
            <a:off x="1477057" y="904604"/>
            <a:ext cx="2888648" cy="3871630"/>
            <a:chOff x="445091" y="760913"/>
            <a:chExt cx="2888648" cy="3871630"/>
          </a:xfrm>
        </p:grpSpPr>
        <p:sp>
          <p:nvSpPr>
            <p:cNvPr id="63" name="TextBox 62">
              <a:extLst>
                <a:ext uri="{FF2B5EF4-FFF2-40B4-BE49-F238E27FC236}">
                  <a16:creationId xmlns:a16="http://schemas.microsoft.com/office/drawing/2014/main" id="{B84D800F-176C-9348-9565-DAFBF632D683}"/>
                </a:ext>
              </a:extLst>
            </p:cNvPr>
            <p:cNvSpPr txBox="1"/>
            <p:nvPr/>
          </p:nvSpPr>
          <p:spPr>
            <a:xfrm>
              <a:off x="445091" y="760913"/>
              <a:ext cx="1921488"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1. Snapshot folder and </a:t>
              </a:r>
            </a:p>
            <a:p>
              <a:pPr algn="l"/>
              <a:r>
                <a:rPr lang="en-US" sz="1600" dirty="0">
                  <a:gradFill>
                    <a:gsLst>
                      <a:gs pos="2917">
                        <a:schemeClr val="tx1"/>
                      </a:gs>
                      <a:gs pos="30000">
                        <a:schemeClr val="tx1"/>
                      </a:gs>
                    </a:gsLst>
                    <a:lin ang="5400000" scaled="0"/>
                  </a:gradFill>
                </a:rPr>
                <a:t>send to experiment</a:t>
              </a:r>
            </a:p>
          </p:txBody>
        </p:sp>
        <p:cxnSp>
          <p:nvCxnSpPr>
            <p:cNvPr id="149" name="Elbow Connector 148">
              <a:extLst>
                <a:ext uri="{FF2B5EF4-FFF2-40B4-BE49-F238E27FC236}">
                  <a16:creationId xmlns:a16="http://schemas.microsoft.com/office/drawing/2014/main" id="{50E2230C-5A41-B04F-9258-2BACF4434ADB}"/>
                </a:ext>
              </a:extLst>
            </p:cNvPr>
            <p:cNvCxnSpPr>
              <a:cxnSpLocks/>
            </p:cNvCxnSpPr>
            <p:nvPr/>
          </p:nvCxnSpPr>
          <p:spPr>
            <a:xfrm rot="5400000" flipH="1" flipV="1">
              <a:off x="758029" y="2056834"/>
              <a:ext cx="3318807" cy="1832612"/>
            </a:xfrm>
            <a:prstGeom prst="bentConnector3">
              <a:avLst>
                <a:gd name="adj1" fmla="val 9998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70269DC8-9671-DF44-A3F0-EF3C83236CCD}"/>
              </a:ext>
            </a:extLst>
          </p:cNvPr>
          <p:cNvGrpSpPr/>
          <p:nvPr/>
        </p:nvGrpSpPr>
        <p:grpSpPr>
          <a:xfrm>
            <a:off x="7610401" y="2049329"/>
            <a:ext cx="2281395" cy="1128985"/>
            <a:chOff x="7610401" y="2049329"/>
            <a:chExt cx="2281395" cy="1128985"/>
          </a:xfrm>
        </p:grpSpPr>
        <p:sp>
          <p:nvSpPr>
            <p:cNvPr id="80" name="TextBox 79">
              <a:extLst>
                <a:ext uri="{FF2B5EF4-FFF2-40B4-BE49-F238E27FC236}">
                  <a16:creationId xmlns:a16="http://schemas.microsoft.com/office/drawing/2014/main" id="{EBB44D5F-0222-5D40-9A5F-2AE84AC02BA7}"/>
                </a:ext>
              </a:extLst>
            </p:cNvPr>
            <p:cNvSpPr txBox="1"/>
            <p:nvPr/>
          </p:nvSpPr>
          <p:spPr>
            <a:xfrm>
              <a:off x="8099474" y="2189469"/>
              <a:ext cx="1792322"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3. Deploy docker and snapshot to compute</a:t>
              </a:r>
            </a:p>
          </p:txBody>
        </p:sp>
        <p:cxnSp>
          <p:nvCxnSpPr>
            <p:cNvPr id="166" name="Elbow Connector 165">
              <a:extLst>
                <a:ext uri="{FF2B5EF4-FFF2-40B4-BE49-F238E27FC236}">
                  <a16:creationId xmlns:a16="http://schemas.microsoft.com/office/drawing/2014/main" id="{08408994-D038-634F-BF3F-841E4923707C}"/>
                </a:ext>
              </a:extLst>
            </p:cNvPr>
            <p:cNvCxnSpPr>
              <a:cxnSpLocks/>
              <a:stCxn id="123" idx="2"/>
            </p:cNvCxnSpPr>
            <p:nvPr/>
          </p:nvCxnSpPr>
          <p:spPr>
            <a:xfrm rot="5400000">
              <a:off x="7745863" y="1913867"/>
              <a:ext cx="1128985" cy="139990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1F15B979-F7BA-8745-968D-C7FDC0CA58C9}"/>
              </a:ext>
            </a:extLst>
          </p:cNvPr>
          <p:cNvGrpSpPr/>
          <p:nvPr/>
        </p:nvGrpSpPr>
        <p:grpSpPr>
          <a:xfrm>
            <a:off x="4989079" y="2049330"/>
            <a:ext cx="1579096" cy="1198729"/>
            <a:chOff x="5006097" y="2049330"/>
            <a:chExt cx="1579096" cy="1198729"/>
          </a:xfrm>
        </p:grpSpPr>
        <p:sp>
          <p:nvSpPr>
            <p:cNvPr id="113" name="TextBox 112">
              <a:extLst>
                <a:ext uri="{FF2B5EF4-FFF2-40B4-BE49-F238E27FC236}">
                  <a16:creationId xmlns:a16="http://schemas.microsoft.com/office/drawing/2014/main" id="{1E534D6D-160E-B14A-973A-D9750453EAAE}"/>
                </a:ext>
              </a:extLst>
            </p:cNvPr>
            <p:cNvSpPr txBox="1"/>
            <p:nvPr/>
          </p:nvSpPr>
          <p:spPr>
            <a:xfrm>
              <a:off x="5129646" y="2446843"/>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6. Stream </a:t>
              </a:r>
              <a:r>
                <a:rPr lang="en-US" err="1"/>
                <a:t>stdout</a:t>
              </a:r>
              <a:r>
                <a:rPr lang="en-US"/>
                <a:t>, logs, metrics</a:t>
              </a:r>
            </a:p>
          </p:txBody>
        </p:sp>
        <p:cxnSp>
          <p:nvCxnSpPr>
            <p:cNvPr id="171" name="Elbow Connector 170">
              <a:extLst>
                <a:ext uri="{FF2B5EF4-FFF2-40B4-BE49-F238E27FC236}">
                  <a16:creationId xmlns:a16="http://schemas.microsoft.com/office/drawing/2014/main" id="{5C88CDCC-0E94-0145-9843-22FB008BBB29}"/>
                </a:ext>
              </a:extLst>
            </p:cNvPr>
            <p:cNvCxnSpPr>
              <a:cxnSpLocks/>
            </p:cNvCxnSpPr>
            <p:nvPr/>
          </p:nvCxnSpPr>
          <p:spPr>
            <a:xfrm rot="10800000">
              <a:off x="5006097" y="2049330"/>
              <a:ext cx="1579096" cy="119872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CDE2B34-6E90-8140-8BD2-7F1DF59D1E04}"/>
              </a:ext>
            </a:extLst>
          </p:cNvPr>
          <p:cNvGrpSpPr/>
          <p:nvPr/>
        </p:nvGrpSpPr>
        <p:grpSpPr>
          <a:xfrm>
            <a:off x="7610401" y="3403379"/>
            <a:ext cx="3286309" cy="856643"/>
            <a:chOff x="6578435" y="3259688"/>
            <a:chExt cx="3286309" cy="856643"/>
          </a:xfrm>
        </p:grpSpPr>
        <p:sp>
          <p:nvSpPr>
            <p:cNvPr id="83" name="TextBox 82">
              <a:extLst>
                <a:ext uri="{FF2B5EF4-FFF2-40B4-BE49-F238E27FC236}">
                  <a16:creationId xmlns:a16="http://schemas.microsoft.com/office/drawing/2014/main" id="{5DA00E92-E7EF-954A-9845-8753642C27DD}"/>
                </a:ext>
              </a:extLst>
            </p:cNvPr>
            <p:cNvSpPr txBox="1"/>
            <p:nvPr/>
          </p:nvSpPr>
          <p:spPr>
            <a:xfrm>
              <a:off x="8099474" y="3508894"/>
              <a:ext cx="176527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4. Mount datastore to compute</a:t>
              </a:r>
            </a:p>
          </p:txBody>
        </p:sp>
        <p:cxnSp>
          <p:nvCxnSpPr>
            <p:cNvPr id="175" name="Elbow Connector 174">
              <a:extLst>
                <a:ext uri="{FF2B5EF4-FFF2-40B4-BE49-F238E27FC236}">
                  <a16:creationId xmlns:a16="http://schemas.microsoft.com/office/drawing/2014/main" id="{BC7DEC81-42A6-5D4F-AC10-81579D27AC63}"/>
                </a:ext>
              </a:extLst>
            </p:cNvPr>
            <p:cNvCxnSpPr>
              <a:cxnSpLocks/>
            </p:cNvCxnSpPr>
            <p:nvPr/>
          </p:nvCxnSpPr>
          <p:spPr>
            <a:xfrm rot="16200000" flipV="1">
              <a:off x="6850067" y="2988056"/>
              <a:ext cx="856643" cy="1399908"/>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3A1C5A5-886A-DF49-9C1F-B9415A33CCC8}"/>
              </a:ext>
            </a:extLst>
          </p:cNvPr>
          <p:cNvGrpSpPr/>
          <p:nvPr/>
        </p:nvGrpSpPr>
        <p:grpSpPr>
          <a:xfrm>
            <a:off x="6406658" y="2079633"/>
            <a:ext cx="1632306" cy="1152598"/>
            <a:chOff x="5374692" y="1935942"/>
            <a:chExt cx="1632306" cy="1152598"/>
          </a:xfrm>
        </p:grpSpPr>
        <p:sp>
          <p:nvSpPr>
            <p:cNvPr id="110" name="TextBox 109">
              <a:extLst>
                <a:ext uri="{FF2B5EF4-FFF2-40B4-BE49-F238E27FC236}">
                  <a16:creationId xmlns:a16="http://schemas.microsoft.com/office/drawing/2014/main" id="{9EA49377-8C7C-7241-A311-163B7519E306}"/>
                </a:ext>
              </a:extLst>
            </p:cNvPr>
            <p:cNvSpPr txBox="1"/>
            <p:nvPr/>
          </p:nvSpPr>
          <p:spPr>
            <a:xfrm>
              <a:off x="5374692" y="1935942"/>
              <a:ext cx="1632306" cy="307777"/>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5. Launch script</a:t>
              </a:r>
            </a:p>
          </p:txBody>
        </p:sp>
        <p:grpSp>
          <p:nvGrpSpPr>
            <p:cNvPr id="207" name="Group 206">
              <a:extLst>
                <a:ext uri="{FF2B5EF4-FFF2-40B4-BE49-F238E27FC236}">
                  <a16:creationId xmlns:a16="http://schemas.microsoft.com/office/drawing/2014/main" id="{75D33EE8-F0BE-AD42-9933-B37586EB9D84}"/>
                </a:ext>
              </a:extLst>
            </p:cNvPr>
            <p:cNvGrpSpPr/>
            <p:nvPr/>
          </p:nvGrpSpPr>
          <p:grpSpPr>
            <a:xfrm>
              <a:off x="5777485" y="2750104"/>
              <a:ext cx="576692" cy="338436"/>
              <a:chOff x="4143948" y="5615401"/>
              <a:chExt cx="576692" cy="338436"/>
            </a:xfrm>
          </p:grpSpPr>
          <p:cxnSp>
            <p:nvCxnSpPr>
              <p:cNvPr id="106" name="Curved Connector 105">
                <a:extLst>
                  <a:ext uri="{FF2B5EF4-FFF2-40B4-BE49-F238E27FC236}">
                    <a16:creationId xmlns:a16="http://schemas.microsoft.com/office/drawing/2014/main" id="{5A45FDD5-43E0-E04D-8878-A07166F5FBDF}"/>
                  </a:ext>
                </a:extLst>
              </p:cNvPr>
              <p:cNvCxnSpPr>
                <a:cxnSpLocks/>
                <a:stCxn id="201" idx="0"/>
                <a:endCxn id="200" idx="0"/>
              </p:cNvCxnSpPr>
              <p:nvPr/>
            </p:nvCxnSpPr>
            <p:spPr>
              <a:xfrm rot="16200000" flipV="1">
                <a:off x="4432294" y="5516285"/>
                <a:ext cx="12700" cy="210932"/>
              </a:xfrm>
              <a:prstGeom prst="curvedConnector3">
                <a:avLst>
                  <a:gd name="adj1" fmla="val 416571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49DA7DC-01C4-F940-92E3-B86EC0551066}"/>
                  </a:ext>
                </a:extLst>
              </p:cNvPr>
              <p:cNvSpPr/>
              <p:nvPr/>
            </p:nvSpPr>
            <p:spPr bwMode="auto">
              <a:xfrm>
                <a:off x="4143948"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01" name="Rectangle 200">
                <a:extLst>
                  <a:ext uri="{FF2B5EF4-FFF2-40B4-BE49-F238E27FC236}">
                    <a16:creationId xmlns:a16="http://schemas.microsoft.com/office/drawing/2014/main" id="{3DC96FC9-DE7B-6144-A721-C00ECCAA39E7}"/>
                  </a:ext>
                </a:extLst>
              </p:cNvPr>
              <p:cNvSpPr/>
              <p:nvPr/>
            </p:nvSpPr>
            <p:spPr bwMode="auto">
              <a:xfrm>
                <a:off x="4354880"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grpSp>
        <p:nvGrpSpPr>
          <p:cNvPr id="215" name="Group 214">
            <a:extLst>
              <a:ext uri="{FF2B5EF4-FFF2-40B4-BE49-F238E27FC236}">
                <a16:creationId xmlns:a16="http://schemas.microsoft.com/office/drawing/2014/main" id="{21FF9438-4482-8A4F-B475-5572EE6C3731}"/>
              </a:ext>
            </a:extLst>
          </p:cNvPr>
          <p:cNvGrpSpPr/>
          <p:nvPr/>
        </p:nvGrpSpPr>
        <p:grpSpPr>
          <a:xfrm>
            <a:off x="2814933" y="1688229"/>
            <a:ext cx="1479015" cy="3088006"/>
            <a:chOff x="1782967" y="1544538"/>
            <a:chExt cx="1479015" cy="3088006"/>
          </a:xfrm>
        </p:grpSpPr>
        <p:cxnSp>
          <p:nvCxnSpPr>
            <p:cNvPr id="191" name="Elbow Connector 190">
              <a:extLst>
                <a:ext uri="{FF2B5EF4-FFF2-40B4-BE49-F238E27FC236}">
                  <a16:creationId xmlns:a16="http://schemas.microsoft.com/office/drawing/2014/main" id="{700F3058-4C08-514E-B4AD-70EF75504630}"/>
                </a:ext>
              </a:extLst>
            </p:cNvPr>
            <p:cNvCxnSpPr>
              <a:cxnSpLocks/>
            </p:cNvCxnSpPr>
            <p:nvPr/>
          </p:nvCxnSpPr>
          <p:spPr>
            <a:xfrm rot="5400000">
              <a:off x="978472" y="2349033"/>
              <a:ext cx="3088006" cy="1479015"/>
            </a:xfrm>
            <a:prstGeom prst="bentConnector3">
              <a:avLst>
                <a:gd name="adj1" fmla="val 50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427A064-10C0-D047-B192-0FE3AD6145A0}"/>
                </a:ext>
              </a:extLst>
            </p:cNvPr>
            <p:cNvSpPr txBox="1"/>
            <p:nvPr/>
          </p:nvSpPr>
          <p:spPr>
            <a:xfrm>
              <a:off x="1892761" y="1637086"/>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6. Stream </a:t>
              </a:r>
              <a:r>
                <a:rPr lang="en-US" err="1"/>
                <a:t>stdout</a:t>
              </a:r>
              <a:r>
                <a:rPr lang="en-US"/>
                <a:t>, logs, metrics</a:t>
              </a:r>
            </a:p>
          </p:txBody>
        </p:sp>
      </p:grpSp>
      <p:grpSp>
        <p:nvGrpSpPr>
          <p:cNvPr id="217" name="Group 216">
            <a:extLst>
              <a:ext uri="{FF2B5EF4-FFF2-40B4-BE49-F238E27FC236}">
                <a16:creationId xmlns:a16="http://schemas.microsoft.com/office/drawing/2014/main" id="{E73DD5A4-D506-164E-BE83-698319488231}"/>
              </a:ext>
            </a:extLst>
          </p:cNvPr>
          <p:cNvGrpSpPr/>
          <p:nvPr/>
        </p:nvGrpSpPr>
        <p:grpSpPr>
          <a:xfrm>
            <a:off x="4470354" y="2059627"/>
            <a:ext cx="2000382" cy="1675561"/>
            <a:chOff x="3438388" y="1915936"/>
            <a:chExt cx="2000382" cy="1675561"/>
          </a:xfrm>
        </p:grpSpPr>
        <p:sp>
          <p:nvSpPr>
            <p:cNvPr id="114" name="TextBox 113">
              <a:extLst>
                <a:ext uri="{FF2B5EF4-FFF2-40B4-BE49-F238E27FC236}">
                  <a16:creationId xmlns:a16="http://schemas.microsoft.com/office/drawing/2014/main" id="{D3F9A179-F82A-FD44-8D8C-10238BB08117}"/>
                </a:ext>
              </a:extLst>
            </p:cNvPr>
            <p:cNvSpPr txBox="1"/>
            <p:nvPr/>
          </p:nvSpPr>
          <p:spPr>
            <a:xfrm>
              <a:off x="3438388" y="3345276"/>
              <a:ext cx="1735347"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7. Copy over outputs</a:t>
              </a:r>
            </a:p>
          </p:txBody>
        </p:sp>
        <p:cxnSp>
          <p:nvCxnSpPr>
            <p:cNvPr id="209" name="Elbow Connector 208">
              <a:extLst>
                <a:ext uri="{FF2B5EF4-FFF2-40B4-BE49-F238E27FC236}">
                  <a16:creationId xmlns:a16="http://schemas.microsoft.com/office/drawing/2014/main" id="{613887CB-83F7-AF4E-8D53-7E8F11194236}"/>
                </a:ext>
              </a:extLst>
            </p:cNvPr>
            <p:cNvCxnSpPr>
              <a:cxnSpLocks/>
            </p:cNvCxnSpPr>
            <p:nvPr/>
          </p:nvCxnSpPr>
          <p:spPr>
            <a:xfrm rot="10800000">
              <a:off x="3801742" y="1915936"/>
              <a:ext cx="1637028" cy="1343752"/>
            </a:xfrm>
            <a:prstGeom prst="bentConnector3">
              <a:avLst>
                <a:gd name="adj1" fmla="val 10027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253C6B80-9828-4344-B048-4654718457CD}"/>
              </a:ext>
            </a:extLst>
          </p:cNvPr>
          <p:cNvGrpSpPr/>
          <p:nvPr/>
        </p:nvGrpSpPr>
        <p:grpSpPr>
          <a:xfrm>
            <a:off x="9722459" y="123086"/>
            <a:ext cx="1999088" cy="731521"/>
            <a:chOff x="9470966" y="123086"/>
            <a:chExt cx="1999088" cy="731521"/>
          </a:xfrm>
        </p:grpSpPr>
        <p:pic>
          <p:nvPicPr>
            <p:cNvPr id="225" name="Graphic 224">
              <a:extLst>
                <a:ext uri="{FF2B5EF4-FFF2-40B4-BE49-F238E27FC236}">
                  <a16:creationId xmlns:a16="http://schemas.microsoft.com/office/drawing/2014/main" id="{06988512-ED3C-4B41-9FED-0A93D3883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8533" y="123086"/>
              <a:ext cx="731521" cy="731521"/>
            </a:xfrm>
            <a:prstGeom prst="rect">
              <a:avLst/>
            </a:prstGeom>
          </p:spPr>
        </p:pic>
        <p:sp>
          <p:nvSpPr>
            <p:cNvPr id="226" name="TextBox 225">
              <a:extLst>
                <a:ext uri="{FF2B5EF4-FFF2-40B4-BE49-F238E27FC236}">
                  <a16:creationId xmlns:a16="http://schemas.microsoft.com/office/drawing/2014/main" id="{D0212923-3739-5041-826A-187425B277E6}"/>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t>Azure ML </a:t>
              </a:r>
            </a:p>
            <a:p>
              <a:pPr algn="ctr"/>
              <a:r>
                <a:rPr lang="en-US" sz="2000" dirty="0"/>
                <a:t>Workspace</a:t>
              </a:r>
            </a:p>
          </p:txBody>
        </p:sp>
      </p:grpSp>
      <p:sp>
        <p:nvSpPr>
          <p:cNvPr id="228" name="FolderHorizontal_F12B" title="Icon of a folder">
            <a:extLst>
              <a:ext uri="{FF2B5EF4-FFF2-40B4-BE49-F238E27FC236}">
                <a16:creationId xmlns:a16="http://schemas.microsoft.com/office/drawing/2014/main" id="{6956FC57-A900-7D49-A5E7-7950217725B2}"/>
              </a:ext>
            </a:extLst>
          </p:cNvPr>
          <p:cNvSpPr>
            <a:spLocks noChangeAspect="1" noEditPoints="1"/>
          </p:cNvSpPr>
          <p:nvPr/>
        </p:nvSpPr>
        <p:spPr bwMode="auto">
          <a:xfrm flipH="1">
            <a:off x="3987831" y="16180"/>
            <a:ext cx="8102265" cy="544068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685DC6BF-B947-0446-8BAD-B5572EC40EF9}"/>
              </a:ext>
            </a:extLst>
          </p:cNvPr>
          <p:cNvGrpSpPr/>
          <p:nvPr/>
        </p:nvGrpSpPr>
        <p:grpSpPr>
          <a:xfrm>
            <a:off x="6303081" y="2996553"/>
            <a:ext cx="1661352" cy="963809"/>
            <a:chOff x="6303081" y="2996553"/>
            <a:chExt cx="1661352" cy="963809"/>
          </a:xfrm>
        </p:grpSpPr>
        <p:sp>
          <p:nvSpPr>
            <p:cNvPr id="170" name="TextBox 169">
              <a:extLst>
                <a:ext uri="{FF2B5EF4-FFF2-40B4-BE49-F238E27FC236}">
                  <a16:creationId xmlns:a16="http://schemas.microsoft.com/office/drawing/2014/main" id="{BCE31450-75B0-7E44-8801-A022EB8EFE76}"/>
                </a:ext>
              </a:extLst>
            </p:cNvPr>
            <p:cNvSpPr txBox="1"/>
            <p:nvPr/>
          </p:nvSpPr>
          <p:spPr>
            <a:xfrm>
              <a:off x="6303081" y="3652585"/>
              <a:ext cx="1661352" cy="307777"/>
            </a:xfrm>
            <a:prstGeom prst="rect">
              <a:avLst/>
            </a:prstGeom>
            <a:noFill/>
          </p:spPr>
          <p:txBody>
            <a:bodyPr wrap="none" lIns="0" tIns="0" rIns="0" bIns="0" rtlCol="0">
              <a:spAutoFit/>
            </a:bodyPr>
            <a:lstStyle/>
            <a:p>
              <a:pPr algn="l"/>
              <a:r>
                <a:rPr lang="en-US" sz="2000">
                  <a:solidFill>
                    <a:schemeClr val="accent6">
                      <a:lumMod val="50000"/>
                    </a:schemeClr>
                  </a:solidFill>
                </a:rPr>
                <a:t>Compute Target</a:t>
              </a:r>
            </a:p>
          </p:txBody>
        </p:sp>
        <p:pic>
          <p:nvPicPr>
            <p:cNvPr id="57" name="Picture 56">
              <a:extLst>
                <a:ext uri="{FF2B5EF4-FFF2-40B4-BE49-F238E27FC236}">
                  <a16:creationId xmlns:a16="http://schemas.microsoft.com/office/drawing/2014/main" id="{EFFE8344-0A3B-8847-A558-6BC1483D152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6763996" y="2996553"/>
              <a:ext cx="603026" cy="603026"/>
            </a:xfrm>
            <a:prstGeom prst="rect">
              <a:avLst/>
            </a:prstGeom>
          </p:spPr>
        </p:pic>
      </p:grpSp>
      <p:pic>
        <p:nvPicPr>
          <p:cNvPr id="59" name="Picture 58">
            <a:extLst>
              <a:ext uri="{FF2B5EF4-FFF2-40B4-BE49-F238E27FC236}">
                <a16:creationId xmlns:a16="http://schemas.microsoft.com/office/drawing/2014/main" id="{0F9EFFB9-46C7-0F43-A58C-5DB565468A7A}"/>
              </a:ext>
            </a:extLst>
          </p:cNvPr>
          <p:cNvPicPr>
            <a:picLocks noChangeAspect="1"/>
          </p:cNvPicPr>
          <p:nvPr/>
        </p:nvPicPr>
        <p:blipFill>
          <a:blip r:embed="rId8">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4553290" y="1071905"/>
            <a:ext cx="763539" cy="735941"/>
          </a:xfrm>
          <a:prstGeom prst="rect">
            <a:avLst/>
          </a:prstGeom>
        </p:spPr>
      </p:pic>
      <p:grpSp>
        <p:nvGrpSpPr>
          <p:cNvPr id="3" name="Group 2">
            <a:extLst>
              <a:ext uri="{FF2B5EF4-FFF2-40B4-BE49-F238E27FC236}">
                <a16:creationId xmlns:a16="http://schemas.microsoft.com/office/drawing/2014/main" id="{1C734BED-7212-6F46-8F84-97EDB168584E}"/>
              </a:ext>
            </a:extLst>
          </p:cNvPr>
          <p:cNvGrpSpPr/>
          <p:nvPr/>
        </p:nvGrpSpPr>
        <p:grpSpPr>
          <a:xfrm>
            <a:off x="8298158" y="1006448"/>
            <a:ext cx="1424301" cy="1042881"/>
            <a:chOff x="8298158" y="1006448"/>
            <a:chExt cx="1424301" cy="1042881"/>
          </a:xfrm>
        </p:grpSpPr>
        <p:sp>
          <p:nvSpPr>
            <p:cNvPr id="123" name="TextBox 122">
              <a:extLst>
                <a:ext uri="{FF2B5EF4-FFF2-40B4-BE49-F238E27FC236}">
                  <a16:creationId xmlns:a16="http://schemas.microsoft.com/office/drawing/2014/main" id="{8542FC4E-F233-F749-81B5-9928E2FC680B}"/>
                </a:ext>
              </a:extLst>
            </p:cNvPr>
            <p:cNvSpPr txBox="1"/>
            <p:nvPr/>
          </p:nvSpPr>
          <p:spPr>
            <a:xfrm>
              <a:off x="8298158" y="1741552"/>
              <a:ext cx="1424301" cy="307777"/>
            </a:xfrm>
            <a:prstGeom prst="rect">
              <a:avLst/>
            </a:prstGeom>
            <a:noFill/>
          </p:spPr>
          <p:txBody>
            <a:bodyPr wrap="none" lIns="0" tIns="0" rIns="0" bIns="0" rtlCol="0">
              <a:spAutoFit/>
            </a:bodyPr>
            <a:lstStyle/>
            <a:p>
              <a:pPr algn="l"/>
              <a:r>
                <a:rPr lang="en-US" sz="2000" dirty="0"/>
                <a:t>Docker Image</a:t>
              </a:r>
            </a:p>
          </p:txBody>
        </p:sp>
        <p:pic>
          <p:nvPicPr>
            <p:cNvPr id="60" name="Picture 59">
              <a:extLst>
                <a:ext uri="{FF2B5EF4-FFF2-40B4-BE49-F238E27FC236}">
                  <a16:creationId xmlns:a16="http://schemas.microsoft.com/office/drawing/2014/main" id="{53A56E4E-BDD0-544A-9F7B-65858375ED9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8655515" y="1006448"/>
              <a:ext cx="755741" cy="737308"/>
            </a:xfrm>
            <a:prstGeom prst="rect">
              <a:avLst/>
            </a:prstGeom>
          </p:spPr>
        </p:pic>
      </p:grpSp>
    </p:spTree>
    <p:extLst>
      <p:ext uri="{BB962C8B-B14F-4D97-AF65-F5344CB8AC3E}">
        <p14:creationId xmlns:p14="http://schemas.microsoft.com/office/powerpoint/2010/main" val="305880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BE9763-0AA7-9844-A00A-F31F193DD88F}"/>
              </a:ext>
            </a:extLst>
          </p:cNvPr>
          <p:cNvSpPr>
            <a:spLocks noGrp="1"/>
          </p:cNvSpPr>
          <p:nvPr>
            <p:ph type="body" sz="quarter" idx="13"/>
          </p:nvPr>
        </p:nvSpPr>
        <p:spPr>
          <a:xfrm>
            <a:off x="4071668" y="1630800"/>
            <a:ext cx="7535115" cy="4213013"/>
          </a:xfrm>
        </p:spPr>
        <p:txBody>
          <a:bodyPr>
            <a:normAutofit fontScale="92500" lnSpcReduction="20000"/>
          </a:bodyPr>
          <a:lstStyle/>
          <a:p>
            <a:pPr>
              <a:lnSpc>
                <a:spcPct val="120000"/>
              </a:lnSpc>
              <a:tabLst>
                <a:tab pos="344488" algn="l"/>
              </a:tabLst>
            </a:pPr>
            <a:r>
              <a:rPr lang="en-US" sz="2000" b="1" dirty="0">
                <a:solidFill>
                  <a:schemeClr val="bg1">
                    <a:lumMod val="75000"/>
                  </a:schemeClr>
                </a:solidFill>
              </a:rPr>
              <a:t>Datasets</a:t>
            </a:r>
            <a:r>
              <a:rPr lang="en-US" sz="2000" dirty="0">
                <a:solidFill>
                  <a:schemeClr val="bg1">
                    <a:lumMod val="75000"/>
                  </a:schemeClr>
                </a:solidFill>
              </a:rPr>
              <a:t> – registered, known data sets</a:t>
            </a:r>
          </a:p>
          <a:p>
            <a:pPr>
              <a:lnSpc>
                <a:spcPct val="120000"/>
              </a:lnSpc>
              <a:tabLst>
                <a:tab pos="344488" algn="l"/>
              </a:tabLst>
            </a:pPr>
            <a:r>
              <a:rPr lang="en-US" sz="2000" b="1" dirty="0">
                <a:solidFill>
                  <a:schemeClr val="bg1">
                    <a:lumMod val="75000"/>
                  </a:schemeClr>
                </a:solidFill>
              </a:rPr>
              <a:t>Experiments</a:t>
            </a:r>
            <a:r>
              <a:rPr lang="en-US" sz="2000" dirty="0">
                <a:solidFill>
                  <a:schemeClr val="bg1">
                    <a:lumMod val="75000"/>
                  </a:schemeClr>
                </a:solidFill>
              </a:rPr>
              <a:t> – Training runs</a:t>
            </a:r>
          </a:p>
          <a:p>
            <a:pPr>
              <a:lnSpc>
                <a:spcPct val="120000"/>
              </a:lnSpc>
              <a:tabLst>
                <a:tab pos="344488" algn="l"/>
              </a:tabLst>
            </a:pPr>
            <a:r>
              <a:rPr lang="en-US" sz="2000" b="1" dirty="0"/>
              <a:t>Pipelines</a:t>
            </a:r>
            <a:r>
              <a:rPr lang="en-US" sz="2000" dirty="0"/>
              <a:t> – Training workflows</a:t>
            </a:r>
          </a:p>
          <a:p>
            <a:pPr>
              <a:lnSpc>
                <a:spcPct val="120000"/>
              </a:lnSpc>
              <a:tabLst>
                <a:tab pos="344488" algn="l"/>
              </a:tabLst>
            </a:pPr>
            <a:r>
              <a:rPr lang="en-US" sz="2000" b="1" dirty="0"/>
              <a:t>Models</a:t>
            </a:r>
            <a:r>
              <a:rPr lang="en-US" sz="2000" dirty="0"/>
              <a:t> – Registered, versioned models</a:t>
            </a:r>
          </a:p>
          <a:p>
            <a:pPr>
              <a:lnSpc>
                <a:spcPct val="120000"/>
              </a:lnSpc>
              <a:tabLst>
                <a:tab pos="344488" algn="l"/>
              </a:tabLst>
            </a:pPr>
            <a:r>
              <a:rPr lang="en-US" sz="2000" b="1" dirty="0"/>
              <a:t>Endpoints:</a:t>
            </a:r>
          </a:p>
          <a:p>
            <a:pPr>
              <a:lnSpc>
                <a:spcPct val="120000"/>
              </a:lnSpc>
              <a:tabLst>
                <a:tab pos="344488" algn="l"/>
              </a:tabLst>
            </a:pPr>
            <a:r>
              <a:rPr lang="en-US" sz="2000" dirty="0"/>
              <a:t>	</a:t>
            </a:r>
            <a:r>
              <a:rPr lang="en-US" sz="2000" b="1" dirty="0"/>
              <a:t>Real-time Endpoints </a:t>
            </a:r>
            <a:r>
              <a:rPr lang="en-US" sz="2000" dirty="0"/>
              <a:t>– Deployed model endpoints</a:t>
            </a:r>
          </a:p>
          <a:p>
            <a:pPr>
              <a:lnSpc>
                <a:spcPct val="120000"/>
              </a:lnSpc>
              <a:tabLst>
                <a:tab pos="344488" algn="l"/>
              </a:tabLst>
            </a:pPr>
            <a:r>
              <a:rPr lang="en-US" sz="2000" dirty="0"/>
              <a:t>	</a:t>
            </a:r>
            <a:r>
              <a:rPr lang="en-US" sz="2000" b="1" dirty="0"/>
              <a:t>Pipeline Endpoints </a:t>
            </a:r>
            <a:r>
              <a:rPr lang="en-US" sz="2000" dirty="0"/>
              <a:t>– Training workflow endpoints</a:t>
            </a:r>
          </a:p>
          <a:p>
            <a:pPr>
              <a:lnSpc>
                <a:spcPct val="120000"/>
              </a:lnSpc>
              <a:tabLst>
                <a:tab pos="344488" algn="l"/>
              </a:tabLst>
            </a:pPr>
            <a:r>
              <a:rPr lang="en-US" sz="2000" b="1" dirty="0">
                <a:solidFill>
                  <a:schemeClr val="bg1">
                    <a:lumMod val="75000"/>
                  </a:schemeClr>
                </a:solidFill>
              </a:rPr>
              <a:t>Compute</a:t>
            </a:r>
            <a:r>
              <a:rPr lang="en-US" sz="2000" dirty="0">
                <a:solidFill>
                  <a:schemeClr val="bg1">
                    <a:lumMod val="75000"/>
                  </a:schemeClr>
                </a:solidFill>
              </a:rPr>
              <a:t> – Managed compute</a:t>
            </a:r>
          </a:p>
          <a:p>
            <a:pPr>
              <a:lnSpc>
                <a:spcPct val="120000"/>
              </a:lnSpc>
              <a:tabLst>
                <a:tab pos="344488" algn="l"/>
              </a:tabLst>
            </a:pPr>
            <a:r>
              <a:rPr lang="en-US" sz="2000" b="1" dirty="0">
                <a:solidFill>
                  <a:schemeClr val="bg1">
                    <a:lumMod val="75000"/>
                  </a:schemeClr>
                </a:solidFill>
              </a:rPr>
              <a:t>Environments </a:t>
            </a:r>
            <a:r>
              <a:rPr lang="en-US" sz="2000" dirty="0">
                <a:solidFill>
                  <a:schemeClr val="bg1">
                    <a:lumMod val="75000"/>
                  </a:schemeClr>
                </a:solidFill>
              </a:rPr>
              <a:t>– defined training and inference environments</a:t>
            </a:r>
          </a:p>
          <a:p>
            <a:pPr>
              <a:lnSpc>
                <a:spcPct val="120000"/>
              </a:lnSpc>
              <a:tabLst>
                <a:tab pos="344488" algn="l"/>
              </a:tabLst>
            </a:pPr>
            <a:r>
              <a:rPr lang="en-US" sz="2000" b="1" dirty="0">
                <a:solidFill>
                  <a:schemeClr val="bg1">
                    <a:lumMod val="75000"/>
                  </a:schemeClr>
                </a:solidFill>
              </a:rPr>
              <a:t>Datastores</a:t>
            </a:r>
            <a:r>
              <a:rPr lang="en-US" sz="2000" dirty="0">
                <a:solidFill>
                  <a:schemeClr val="bg1">
                    <a:lumMod val="75000"/>
                  </a:schemeClr>
                </a:solidFill>
              </a:rPr>
              <a:t> – Connections to data</a:t>
            </a:r>
          </a:p>
        </p:txBody>
      </p:sp>
      <p:sp>
        <p:nvSpPr>
          <p:cNvPr id="2" name="Title 1">
            <a:extLst>
              <a:ext uri="{FF2B5EF4-FFF2-40B4-BE49-F238E27FC236}">
                <a16:creationId xmlns:a16="http://schemas.microsoft.com/office/drawing/2014/main" id="{259C9452-672F-2B44-A4A5-6F421FD57B54}"/>
              </a:ext>
            </a:extLst>
          </p:cNvPr>
          <p:cNvSpPr>
            <a:spLocks noGrp="1"/>
          </p:cNvSpPr>
          <p:nvPr>
            <p:ph type="title"/>
          </p:nvPr>
        </p:nvSpPr>
        <p:spPr/>
        <p:txBody>
          <a:bodyPr/>
          <a:lstStyle/>
          <a:p>
            <a:r>
              <a:rPr lang="en-US"/>
              <a:t>Azure Machine Learning</a:t>
            </a:r>
          </a:p>
        </p:txBody>
      </p:sp>
      <p:pic>
        <p:nvPicPr>
          <p:cNvPr id="6" name="Picture 5" descr="Menu of options in Azure Machine Learning">
            <a:extLst>
              <a:ext uri="{FF2B5EF4-FFF2-40B4-BE49-F238E27FC236}">
                <a16:creationId xmlns:a16="http://schemas.microsoft.com/office/drawing/2014/main" id="{2C127A1C-5A94-6A40-A090-EEC05E147890}"/>
              </a:ext>
            </a:extLst>
          </p:cNvPr>
          <p:cNvPicPr>
            <a:picLocks noChangeAspect="1"/>
          </p:cNvPicPr>
          <p:nvPr/>
        </p:nvPicPr>
        <p:blipFill rotWithShape="1">
          <a:blip r:embed="rId3"/>
          <a:srcRect t="46903" r="85641" b="3417"/>
          <a:stretch/>
        </p:blipFill>
        <p:spPr>
          <a:xfrm>
            <a:off x="1090246" y="1787850"/>
            <a:ext cx="2215663" cy="3988193"/>
          </a:xfrm>
          <a:prstGeom prst="rect">
            <a:avLst/>
          </a:prstGeom>
        </p:spPr>
      </p:pic>
    </p:spTree>
    <p:extLst>
      <p:ext uri="{BB962C8B-B14F-4D97-AF65-F5344CB8AC3E}">
        <p14:creationId xmlns:p14="http://schemas.microsoft.com/office/powerpoint/2010/main" val="2060846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5" name="Title 4">
            <a:extLst>
              <a:ext uri="{FF2B5EF4-FFF2-40B4-BE49-F238E27FC236}">
                <a16:creationId xmlns:a16="http://schemas.microsoft.com/office/drawing/2014/main" id="{2ECB700B-5E14-4DE0-8509-7D5F5AD85BDC}"/>
              </a:ext>
            </a:extLst>
          </p:cNvPr>
          <p:cNvSpPr>
            <a:spLocks noGrp="1"/>
          </p:cNvSpPr>
          <p:nvPr>
            <p:ph type="ctrTitle"/>
          </p:nvPr>
        </p:nvSpPr>
        <p:spPr>
          <a:xfrm>
            <a:off x="1524000" y="3011117"/>
            <a:ext cx="6618051" cy="1355750"/>
          </a:xfrm>
        </p:spPr>
        <p:txBody>
          <a:bodyPr>
            <a:normAutofit/>
          </a:bodyPr>
          <a:lstStyle/>
          <a:p>
            <a:pPr algn="l"/>
            <a:r>
              <a:rPr lang="en-US" sz="5400"/>
              <a:t>models</a:t>
            </a:r>
          </a:p>
        </p:txBody>
      </p:sp>
      <p:sp>
        <p:nvSpPr>
          <p:cNvPr id="3" name="Subtitle 2">
            <a:extLst>
              <a:ext uri="{FF2B5EF4-FFF2-40B4-BE49-F238E27FC236}">
                <a16:creationId xmlns:a16="http://schemas.microsoft.com/office/drawing/2014/main" id="{F6C2AFEE-209A-4F82-B0E6-6D6F482E5759}"/>
              </a:ext>
            </a:extLst>
          </p:cNvPr>
          <p:cNvSpPr>
            <a:spLocks noGrp="1"/>
          </p:cNvSpPr>
          <p:nvPr>
            <p:ph type="subTitle" idx="1"/>
          </p:nvPr>
        </p:nvSpPr>
        <p:spPr>
          <a:xfrm>
            <a:off x="1524000" y="4373823"/>
            <a:ext cx="6618051" cy="911117"/>
          </a:xfrm>
        </p:spPr>
        <p:txBody>
          <a:bodyPr>
            <a:normAutofit/>
          </a:bodyPr>
          <a:lstStyle/>
          <a:p>
            <a:pPr algn="l"/>
            <a:endParaRPr lang="en-US" sz="2000"/>
          </a:p>
        </p:txBody>
      </p:sp>
      <p:sp>
        <p:nvSpPr>
          <p:cNvPr id="15"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75DFC82-DB32-C14B-98BD-EEA771ABCE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8472791" y="1222299"/>
            <a:ext cx="3079129" cy="3004026"/>
          </a:xfrm>
          <a:prstGeom prst="rect">
            <a:avLst/>
          </a:prstGeom>
        </p:spPr>
      </p:pic>
      <p:sp>
        <p:nvSpPr>
          <p:cNvPr id="17"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01829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Deploy image</a:t>
            </a:r>
          </a:p>
        </p:txBody>
      </p:sp>
      <p:sp>
        <p:nvSpPr>
          <p:cNvPr id="3" name="TextBox 2">
            <a:extLst>
              <a:ext uri="{FF2B5EF4-FFF2-40B4-BE49-F238E27FC236}">
                <a16:creationId xmlns:a16="http://schemas.microsoft.com/office/drawing/2014/main" id="{5EA95DD7-3578-3F46-AB7D-51ADA1C8E092}"/>
              </a:ext>
            </a:extLst>
          </p:cNvPr>
          <p:cNvSpPr txBox="1"/>
          <p:nvPr/>
        </p:nvSpPr>
        <p:spPr>
          <a:xfrm>
            <a:off x="5483793" y="3635460"/>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sp>
        <p:nvSpPr>
          <p:cNvPr id="39" name="L-Shape 38">
            <a:extLst>
              <a:ext uri="{FF2B5EF4-FFF2-40B4-BE49-F238E27FC236}">
                <a16:creationId xmlns:a16="http://schemas.microsoft.com/office/drawing/2014/main" id="{7DD53A40-09FD-F346-ADC1-9A06C0227E78}"/>
              </a:ext>
            </a:extLst>
          </p:cNvPr>
          <p:cNvSpPr/>
          <p:nvPr/>
        </p:nvSpPr>
        <p:spPr bwMode="auto">
          <a:xfrm rot="13500000">
            <a:off x="7138485" y="4519492"/>
            <a:ext cx="652659" cy="652660"/>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94F6DD37-89DA-3E4A-AFF4-0054164D6B66}"/>
              </a:ext>
            </a:extLst>
          </p:cNvPr>
          <p:cNvSpPr/>
          <p:nvPr/>
        </p:nvSpPr>
        <p:spPr>
          <a:xfrm>
            <a:off x="4856732" y="4149048"/>
            <a:ext cx="1755338" cy="535531"/>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Kubernetes Service (AKS)</a:t>
            </a:r>
          </a:p>
        </p:txBody>
      </p:sp>
      <p:pic>
        <p:nvPicPr>
          <p:cNvPr id="13" name="Picture 12">
            <a:extLst>
              <a:ext uri="{FF2B5EF4-FFF2-40B4-BE49-F238E27FC236}">
                <a16:creationId xmlns:a16="http://schemas.microsoft.com/office/drawing/2014/main" id="{FEC3A257-EBA3-5045-B94C-4063EE1D9FFD}"/>
              </a:ext>
            </a:extLst>
          </p:cNvPr>
          <p:cNvPicPr>
            <a:picLocks noChangeAspect="1"/>
          </p:cNvPicPr>
          <p:nvPr/>
        </p:nvPicPr>
        <p:blipFill>
          <a:blip r:embed="rId2"/>
          <a:stretch>
            <a:fillRect/>
          </a:stretch>
        </p:blipFill>
        <p:spPr>
          <a:xfrm>
            <a:off x="3929813" y="5154033"/>
            <a:ext cx="1203036" cy="629589"/>
          </a:xfrm>
          <a:prstGeom prst="rect">
            <a:avLst/>
          </a:prstGeom>
        </p:spPr>
      </p:pic>
      <p:sp>
        <p:nvSpPr>
          <p:cNvPr id="42" name="TextBox 41">
            <a:extLst>
              <a:ext uri="{FF2B5EF4-FFF2-40B4-BE49-F238E27FC236}">
                <a16:creationId xmlns:a16="http://schemas.microsoft.com/office/drawing/2014/main" id="{11A50F02-5BB6-D741-9ED8-E2979F84CE94}"/>
              </a:ext>
            </a:extLst>
          </p:cNvPr>
          <p:cNvSpPr txBox="1"/>
          <p:nvPr/>
        </p:nvSpPr>
        <p:spPr>
          <a:xfrm>
            <a:off x="5415307" y="4715666"/>
            <a:ext cx="244331"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or</a:t>
            </a:r>
          </a:p>
        </p:txBody>
      </p:sp>
      <p:sp>
        <p:nvSpPr>
          <p:cNvPr id="43" name="Rectangle 42">
            <a:extLst>
              <a:ext uri="{FF2B5EF4-FFF2-40B4-BE49-F238E27FC236}">
                <a16:creationId xmlns:a16="http://schemas.microsoft.com/office/drawing/2014/main" id="{F8A59755-F9EB-974F-B639-C7DEB93371C3}"/>
              </a:ext>
            </a:extLst>
          </p:cNvPr>
          <p:cNvSpPr/>
          <p:nvPr/>
        </p:nvSpPr>
        <p:spPr>
          <a:xfrm>
            <a:off x="4832699" y="5210345"/>
            <a:ext cx="1755338" cy="535531"/>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Container Instance</a:t>
            </a:r>
          </a:p>
        </p:txBody>
      </p:sp>
      <p:grpSp>
        <p:nvGrpSpPr>
          <p:cNvPr id="32" name="Group 31">
            <a:extLst>
              <a:ext uri="{FF2B5EF4-FFF2-40B4-BE49-F238E27FC236}">
                <a16:creationId xmlns:a16="http://schemas.microsoft.com/office/drawing/2014/main" id="{74056631-98C3-2344-8F19-9FF2C046D175}"/>
              </a:ext>
            </a:extLst>
          </p:cNvPr>
          <p:cNvGrpSpPr/>
          <p:nvPr/>
        </p:nvGrpSpPr>
        <p:grpSpPr>
          <a:xfrm>
            <a:off x="498867" y="1877321"/>
            <a:ext cx="2464294" cy="737308"/>
            <a:chOff x="498867" y="1877321"/>
            <a:chExt cx="2464294" cy="737308"/>
          </a:xfrm>
        </p:grpSpPr>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22A86431-832F-C848-865B-0089052D37E3}"/>
                    </a:ext>
                  </a:extLst>
                </p14:cNvPr>
                <p14:cNvContentPartPr/>
                <p14:nvPr/>
              </p14:nvContentPartPr>
              <p14:xfrm>
                <a:off x="1421949" y="1940993"/>
                <a:ext cx="1541212" cy="469800"/>
              </p14:xfrm>
            </p:contentPart>
          </mc:Choice>
          <mc:Fallback xmlns="">
            <p:pic>
              <p:nvPicPr>
                <p:cNvPr id="33" name="Ink 32">
                  <a:extLst>
                    <a:ext uri="{FF2B5EF4-FFF2-40B4-BE49-F238E27FC236}">
                      <a16:creationId xmlns:a16="http://schemas.microsoft.com/office/drawing/2014/main" id="{22A86431-832F-C848-865B-0089052D37E3}"/>
                    </a:ext>
                  </a:extLst>
                </p:cNvPr>
                <p:cNvPicPr/>
                <p:nvPr/>
              </p:nvPicPr>
              <p:blipFill>
                <a:blip r:embed="rId4"/>
                <a:stretch>
                  <a:fillRect/>
                </a:stretch>
              </p:blipFill>
              <p:spPr>
                <a:xfrm>
                  <a:off x="1403944" y="1922979"/>
                  <a:ext cx="1576862" cy="505467"/>
                </a:xfrm>
                <a:prstGeom prst="rect">
                  <a:avLst/>
                </a:prstGeom>
              </p:spPr>
            </p:pic>
          </mc:Fallback>
        </mc:AlternateContent>
        <p:pic>
          <p:nvPicPr>
            <p:cNvPr id="44" name="Picture 43">
              <a:extLst>
                <a:ext uri="{FF2B5EF4-FFF2-40B4-BE49-F238E27FC236}">
                  <a16:creationId xmlns:a16="http://schemas.microsoft.com/office/drawing/2014/main" id="{D94EEF65-14A8-8D49-B860-F33EB8E2234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498867" y="1877321"/>
              <a:ext cx="755741" cy="737308"/>
            </a:xfrm>
            <a:prstGeom prst="rect">
              <a:avLst/>
            </a:prstGeom>
          </p:spPr>
        </p:pic>
      </p:grpSp>
      <p:grpSp>
        <p:nvGrpSpPr>
          <p:cNvPr id="46" name="Group 45">
            <a:extLst>
              <a:ext uri="{FF2B5EF4-FFF2-40B4-BE49-F238E27FC236}">
                <a16:creationId xmlns:a16="http://schemas.microsoft.com/office/drawing/2014/main" id="{99789A82-DA5C-DA44-A500-3A5C33060F53}"/>
              </a:ext>
            </a:extLst>
          </p:cNvPr>
          <p:cNvGrpSpPr/>
          <p:nvPr/>
        </p:nvGrpSpPr>
        <p:grpSpPr>
          <a:xfrm>
            <a:off x="656335" y="2619619"/>
            <a:ext cx="6167252" cy="1512054"/>
            <a:chOff x="656335" y="2619619"/>
            <a:chExt cx="6098298" cy="1512054"/>
          </a:xfrm>
        </p:grpSpPr>
        <p:grpSp>
          <p:nvGrpSpPr>
            <p:cNvPr id="48" name="Group 47">
              <a:extLst>
                <a:ext uri="{FF2B5EF4-FFF2-40B4-BE49-F238E27FC236}">
                  <a16:creationId xmlns:a16="http://schemas.microsoft.com/office/drawing/2014/main" id="{5E864948-0D3C-1B41-AFF5-3303885E65E7}"/>
                </a:ext>
              </a:extLst>
            </p:cNvPr>
            <p:cNvGrpSpPr/>
            <p:nvPr/>
          </p:nvGrpSpPr>
          <p:grpSpPr>
            <a:xfrm>
              <a:off x="5479873" y="2839537"/>
              <a:ext cx="1274760" cy="579240"/>
              <a:chOff x="6467553" y="3581553"/>
              <a:chExt cx="1274760" cy="579240"/>
            </a:xfrm>
          </p:grpSpPr>
          <mc:AlternateContent xmlns:mc="http://schemas.openxmlformats.org/markup-compatibility/2006" xmlns:p14="http://schemas.microsoft.com/office/powerpoint/2010/main">
            <mc:Choice Requires="p14">
              <p:contentPart p14:bwMode="auto" r:id="rId7">
                <p14:nvContentPartPr>
                  <p14:cNvPr id="56" name="Ink 55">
                    <a:extLst>
                      <a:ext uri="{FF2B5EF4-FFF2-40B4-BE49-F238E27FC236}">
                        <a16:creationId xmlns:a16="http://schemas.microsoft.com/office/drawing/2014/main" id="{FE99201E-8D4A-7C45-BE3F-905CC2A36333}"/>
                      </a:ext>
                    </a:extLst>
                  </p14:cNvPr>
                  <p14:cNvContentPartPr/>
                  <p14:nvPr/>
                </p14:nvContentPartPr>
                <p14:xfrm>
                  <a:off x="6525153" y="3714393"/>
                  <a:ext cx="10440" cy="292680"/>
                </p14:xfrm>
              </p:contentPart>
            </mc:Choice>
            <mc:Fallback xmlns="">
              <p:pic>
                <p:nvPicPr>
                  <p:cNvPr id="56" name="Ink 55">
                    <a:extLst>
                      <a:ext uri="{FF2B5EF4-FFF2-40B4-BE49-F238E27FC236}">
                        <a16:creationId xmlns:a16="http://schemas.microsoft.com/office/drawing/2014/main" id="{FE99201E-8D4A-7C45-BE3F-905CC2A36333}"/>
                      </a:ext>
                    </a:extLst>
                  </p:cNvPr>
                  <p:cNvPicPr/>
                  <p:nvPr/>
                </p:nvPicPr>
                <p:blipFill>
                  <a:blip r:embed="rId8"/>
                  <a:stretch>
                    <a:fillRect/>
                  </a:stretch>
                </p:blipFill>
                <p:spPr>
                  <a:xfrm>
                    <a:off x="6507153" y="3696371"/>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7" name="Ink 56">
                    <a:extLst>
                      <a:ext uri="{FF2B5EF4-FFF2-40B4-BE49-F238E27FC236}">
                        <a16:creationId xmlns:a16="http://schemas.microsoft.com/office/drawing/2014/main" id="{B14F0394-9509-6E44-8238-368F8925D67F}"/>
                      </a:ext>
                    </a:extLst>
                  </p14:cNvPr>
                  <p14:cNvContentPartPr/>
                  <p14:nvPr/>
                </p14:nvContentPartPr>
                <p14:xfrm>
                  <a:off x="6467553" y="3581553"/>
                  <a:ext cx="11160" cy="10800"/>
                </p14:xfrm>
              </p:contentPart>
            </mc:Choice>
            <mc:Fallback xmlns="">
              <p:pic>
                <p:nvPicPr>
                  <p:cNvPr id="57" name="Ink 56">
                    <a:extLst>
                      <a:ext uri="{FF2B5EF4-FFF2-40B4-BE49-F238E27FC236}">
                        <a16:creationId xmlns:a16="http://schemas.microsoft.com/office/drawing/2014/main" id="{B14F0394-9509-6E44-8238-368F8925D67F}"/>
                      </a:ext>
                    </a:extLst>
                  </p:cNvPr>
                  <p:cNvPicPr/>
                  <p:nvPr/>
                </p:nvPicPr>
                <p:blipFill>
                  <a:blip r:embed="rId10"/>
                  <a:stretch>
                    <a:fillRect/>
                  </a:stretch>
                </p:blipFill>
                <p:spPr>
                  <a:xfrm>
                    <a:off x="6449553" y="3563553"/>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 name="Ink 57">
                    <a:extLst>
                      <a:ext uri="{FF2B5EF4-FFF2-40B4-BE49-F238E27FC236}">
                        <a16:creationId xmlns:a16="http://schemas.microsoft.com/office/drawing/2014/main" id="{91271BC6-53D6-3D4F-BAF2-334A5C81F73C}"/>
                      </a:ext>
                    </a:extLst>
                  </p14:cNvPr>
                  <p14:cNvContentPartPr/>
                  <p14:nvPr/>
                </p14:nvContentPartPr>
                <p14:xfrm>
                  <a:off x="6653673" y="3713313"/>
                  <a:ext cx="1088640" cy="447480"/>
                </p14:xfrm>
              </p:contentPart>
            </mc:Choice>
            <mc:Fallback xmlns="">
              <p:pic>
                <p:nvPicPr>
                  <p:cNvPr id="58" name="Ink 57">
                    <a:extLst>
                      <a:ext uri="{FF2B5EF4-FFF2-40B4-BE49-F238E27FC236}">
                        <a16:creationId xmlns:a16="http://schemas.microsoft.com/office/drawing/2014/main" id="{91271BC6-53D6-3D4F-BAF2-334A5C81F73C}"/>
                      </a:ext>
                    </a:extLst>
                  </p:cNvPr>
                  <p:cNvPicPr/>
                  <p:nvPr/>
                </p:nvPicPr>
                <p:blipFill>
                  <a:blip r:embed="rId12"/>
                  <a:stretch>
                    <a:fillRect/>
                  </a:stretch>
                </p:blipFill>
                <p:spPr>
                  <a:xfrm>
                    <a:off x="6635673" y="3695313"/>
                    <a:ext cx="1124280" cy="483120"/>
                  </a:xfrm>
                  <a:prstGeom prst="rect">
                    <a:avLst/>
                  </a:prstGeom>
                </p:spPr>
              </p:pic>
            </mc:Fallback>
          </mc:AlternateContent>
        </p:grpSp>
        <p:sp>
          <p:nvSpPr>
            <p:cNvPr id="49" name="Freeform: Shape 225">
              <a:extLst>
                <a:ext uri="{FF2B5EF4-FFF2-40B4-BE49-F238E27FC236}">
                  <a16:creationId xmlns:a16="http://schemas.microsoft.com/office/drawing/2014/main" id="{677ACD47-3442-3745-ABC0-F91026F7F4E6}"/>
                </a:ext>
              </a:extLst>
            </p:cNvPr>
            <p:cNvSpPr/>
            <p:nvPr/>
          </p:nvSpPr>
          <p:spPr>
            <a:xfrm>
              <a:off x="876738" y="3046083"/>
              <a:ext cx="274589" cy="332380"/>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solidFill>
              <a:schemeClr val="accent1"/>
            </a:solidFill>
            <a:ln w="6716" cap="flat">
              <a:noFill/>
              <a:prstDash val="solid"/>
              <a:miter/>
            </a:ln>
          </p:spPr>
          <p:txBody>
            <a:bodyPr rtlCol="0" anchor="ctr"/>
            <a:lstStyle/>
            <a:p>
              <a:pPr defTabSz="914225">
                <a:defRPr/>
              </a:pPr>
              <a:endParaRPr lang="en-US" sz="1800">
                <a:solidFill>
                  <a:srgbClr val="1A1A1A"/>
                </a:solidFill>
                <a:latin typeface="Segoe UI"/>
              </a:endParaRPr>
            </a:p>
          </p:txBody>
        </p:sp>
        <p:sp>
          <p:nvSpPr>
            <p:cNvPr id="50" name="TextBox 49">
              <a:extLst>
                <a:ext uri="{FF2B5EF4-FFF2-40B4-BE49-F238E27FC236}">
                  <a16:creationId xmlns:a16="http://schemas.microsoft.com/office/drawing/2014/main" id="{B8C9DDF3-BC51-2A42-8A7F-BB17FDC40A0E}"/>
                </a:ext>
              </a:extLst>
            </p:cNvPr>
            <p:cNvSpPr txBox="1"/>
            <p:nvPr/>
          </p:nvSpPr>
          <p:spPr>
            <a:xfrm>
              <a:off x="1297124" y="3058385"/>
              <a:ext cx="146014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Scoring </a:t>
              </a:r>
              <a:r>
                <a:rPr lang="en-US" sz="2000" err="1">
                  <a:gradFill>
                    <a:gsLst>
                      <a:gs pos="2917">
                        <a:schemeClr val="tx1"/>
                      </a:gs>
                      <a:gs pos="30000">
                        <a:schemeClr val="tx1"/>
                      </a:gs>
                    </a:gsLst>
                    <a:lin ang="5400000" scaled="0"/>
                  </a:gradFill>
                </a:rPr>
                <a:t>file.py</a:t>
              </a:r>
              <a:endParaRPr lang="en-US" sz="2000">
                <a:gradFill>
                  <a:gsLst>
                    <a:gs pos="2917">
                      <a:schemeClr val="tx1"/>
                    </a:gs>
                    <a:gs pos="30000">
                      <a:schemeClr val="tx1"/>
                    </a:gs>
                  </a:gsLst>
                  <a:lin ang="5400000" scaled="0"/>
                </a:gradFill>
              </a:endParaRPr>
            </a:p>
          </p:txBody>
        </p:sp>
        <p:pic>
          <p:nvPicPr>
            <p:cNvPr id="51" name="Picture 20" descr="https://www.python.org/static/community_logos/python-logo-master-v3-TM.png">
              <a:extLst>
                <a:ext uri="{FF2B5EF4-FFF2-40B4-BE49-F238E27FC236}">
                  <a16:creationId xmlns:a16="http://schemas.microsoft.com/office/drawing/2014/main" id="{D2D82F32-F3B7-2849-8E90-80306766B989}"/>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303" r="65695"/>
            <a:stretch/>
          </p:blipFill>
          <p:spPr bwMode="auto">
            <a:xfrm>
              <a:off x="656335" y="3632102"/>
              <a:ext cx="502920" cy="49957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FD324A58-8715-3547-BF95-D7095C30FEA8}"/>
                </a:ext>
              </a:extLst>
            </p:cNvPr>
            <p:cNvSpPr txBox="1"/>
            <p:nvPr/>
          </p:nvSpPr>
          <p:spPr>
            <a:xfrm>
              <a:off x="1171994" y="3758778"/>
              <a:ext cx="171040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Python Environment</a:t>
              </a:r>
            </a:p>
          </p:txBody>
        </p:sp>
        <p:sp>
          <p:nvSpPr>
            <p:cNvPr id="53" name="L-Shape 52">
              <a:extLst>
                <a:ext uri="{FF2B5EF4-FFF2-40B4-BE49-F238E27FC236}">
                  <a16:creationId xmlns:a16="http://schemas.microsoft.com/office/drawing/2014/main" id="{051DA6FC-F144-704A-80E7-462F8851E848}"/>
                </a:ext>
              </a:extLst>
            </p:cNvPr>
            <p:cNvSpPr/>
            <p:nvPr/>
          </p:nvSpPr>
          <p:spPr bwMode="auto">
            <a:xfrm rot="13500000">
              <a:off x="3285774" y="2826035"/>
              <a:ext cx="652659" cy="652660"/>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TextBox 53">
              <a:extLst>
                <a:ext uri="{FF2B5EF4-FFF2-40B4-BE49-F238E27FC236}">
                  <a16:creationId xmlns:a16="http://schemas.microsoft.com/office/drawing/2014/main" id="{CA9D3AD3-B778-854E-829F-D1EF2AA183F3}"/>
                </a:ext>
              </a:extLst>
            </p:cNvPr>
            <p:cNvSpPr txBox="1"/>
            <p:nvPr/>
          </p:nvSpPr>
          <p:spPr>
            <a:xfrm>
              <a:off x="1786532" y="3429902"/>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sp>
          <p:nvSpPr>
            <p:cNvPr id="55" name="TextBox 54">
              <a:extLst>
                <a:ext uri="{FF2B5EF4-FFF2-40B4-BE49-F238E27FC236}">
                  <a16:creationId xmlns:a16="http://schemas.microsoft.com/office/drawing/2014/main" id="{8AE0D05F-C4A4-1F47-A3B7-342708985C0B}"/>
                </a:ext>
              </a:extLst>
            </p:cNvPr>
            <p:cNvSpPr txBox="1"/>
            <p:nvPr/>
          </p:nvSpPr>
          <p:spPr>
            <a:xfrm>
              <a:off x="1786532" y="2619619"/>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grpSp>
      <p:pic>
        <p:nvPicPr>
          <p:cNvPr id="34" name="Picture 33">
            <a:extLst>
              <a:ext uri="{FF2B5EF4-FFF2-40B4-BE49-F238E27FC236}">
                <a16:creationId xmlns:a16="http://schemas.microsoft.com/office/drawing/2014/main" id="{7EBF3826-C6BF-724D-98E5-2C57997F17CA}"/>
              </a:ext>
            </a:extLst>
          </p:cNvPr>
          <p:cNvPicPr>
            <a:picLocks noChangeAspect="1"/>
          </p:cNvPicPr>
          <p:nvPr/>
        </p:nvPicPr>
        <p:blipFill rotWithShape="1">
          <a:blip r:embed="rId14">
            <a:extLst>
              <a:ext uri="{BEBA8EAE-BF5A-486C-A8C5-ECC9F3942E4B}">
                <a14:imgProps xmlns:a14="http://schemas.microsoft.com/office/drawing/2010/main">
                  <a14:imgLayer>
                    <a14:imgEffect>
                      <a14:backgroundRemoval t="13174" b="70659" l="26000" r="74000">
                        <a14:foregroundMark x1="68500" y1="42515" x2="68500" y2="42515"/>
                        <a14:foregroundMark x1="50000" y1="67066" x2="50000" y2="67066"/>
                        <a14:foregroundMark x1="49500" y1="59281" x2="49500" y2="59281"/>
                        <a14:foregroundMark x1="44000" y1="56886" x2="44000" y2="56886"/>
                        <a14:foregroundMark x1="42000" y1="55090" x2="42000" y2="55090"/>
                        <a14:foregroundMark x1="40500" y1="54491" x2="40500" y2="54491"/>
                        <a14:foregroundMark x1="39500" y1="53892" x2="39500" y2="53892"/>
                        <a14:foregroundMark x1="39000" y1="53892" x2="34500" y2="32335"/>
                        <a14:foregroundMark x1="33000" y1="34132" x2="53500" y2="37725"/>
                        <a14:foregroundMark x1="49500" y1="36527" x2="56500" y2="52695"/>
                        <a14:foregroundMark x1="57500" y1="61078" x2="49500" y2="31737"/>
                        <a14:foregroundMark x1="50000" y1="14970" x2="50000" y2="14970"/>
                        <a14:foregroundMark x1="74000" y1="50299" x2="74000" y2="50299"/>
                        <a14:foregroundMark x1="46000" y1="71257" x2="46000" y2="71257"/>
                        <a14:foregroundMark x1="26000" y1="48503" x2="26000" y2="48503"/>
                      </a14:backgroundRemoval>
                    </a14:imgEffect>
                  </a14:imgLayer>
                </a14:imgProps>
              </a:ext>
            </a:extLst>
          </a:blip>
          <a:srcRect l="21764" t="10347" r="21508" b="25974"/>
          <a:stretch/>
        </p:blipFill>
        <p:spPr>
          <a:xfrm>
            <a:off x="4171113" y="4044430"/>
            <a:ext cx="720436" cy="671236"/>
          </a:xfrm>
          <a:prstGeom prst="rect">
            <a:avLst/>
          </a:prstGeom>
        </p:spPr>
      </p:pic>
      <p:grpSp>
        <p:nvGrpSpPr>
          <p:cNvPr id="35" name="Group 34">
            <a:extLst>
              <a:ext uri="{FF2B5EF4-FFF2-40B4-BE49-F238E27FC236}">
                <a16:creationId xmlns:a16="http://schemas.microsoft.com/office/drawing/2014/main" id="{72CF5464-401C-6644-8288-3EA3752591CF}"/>
              </a:ext>
            </a:extLst>
          </p:cNvPr>
          <p:cNvGrpSpPr/>
          <p:nvPr/>
        </p:nvGrpSpPr>
        <p:grpSpPr>
          <a:xfrm>
            <a:off x="8255752" y="4429084"/>
            <a:ext cx="3739230" cy="813785"/>
            <a:chOff x="8050798" y="4429084"/>
            <a:chExt cx="3739230" cy="813785"/>
          </a:xfrm>
        </p:grpSpPr>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7E9AFD74-B01F-BD42-B02E-3B647E087E16}"/>
                    </a:ext>
                  </a:extLst>
                </p14:cNvPr>
                <p14:cNvContentPartPr/>
                <p14:nvPr/>
              </p14:nvContentPartPr>
              <p14:xfrm>
                <a:off x="9092188" y="4526142"/>
                <a:ext cx="2697840" cy="639360"/>
              </p14:xfrm>
            </p:contentPart>
          </mc:Choice>
          <mc:Fallback xmlns="">
            <p:pic>
              <p:nvPicPr>
                <p:cNvPr id="36" name="Ink 35">
                  <a:extLst>
                    <a:ext uri="{FF2B5EF4-FFF2-40B4-BE49-F238E27FC236}">
                      <a16:creationId xmlns:a16="http://schemas.microsoft.com/office/drawing/2014/main" id="{7E9AFD74-B01F-BD42-B02E-3B647E087E16}"/>
                    </a:ext>
                  </a:extLst>
                </p:cNvPr>
                <p:cNvPicPr/>
                <p:nvPr/>
              </p:nvPicPr>
              <p:blipFill>
                <a:blip r:embed="rId16"/>
                <a:stretch>
                  <a:fillRect/>
                </a:stretch>
              </p:blipFill>
              <p:spPr>
                <a:xfrm>
                  <a:off x="9074186" y="4508142"/>
                  <a:ext cx="2733485" cy="675000"/>
                </a:xfrm>
                <a:prstGeom prst="rect">
                  <a:avLst/>
                </a:prstGeom>
              </p:spPr>
            </p:pic>
          </mc:Fallback>
        </mc:AlternateContent>
        <p:pic>
          <p:nvPicPr>
            <p:cNvPr id="37" name="Picture 36">
              <a:extLst>
                <a:ext uri="{FF2B5EF4-FFF2-40B4-BE49-F238E27FC236}">
                  <a16:creationId xmlns:a16="http://schemas.microsoft.com/office/drawing/2014/main" id="{EA81CE24-F9F9-CC4E-8F13-2373680B8FDF}"/>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p:pic>
        <p:nvPicPr>
          <p:cNvPr id="30" name="Picture 29">
            <a:extLst>
              <a:ext uri="{FF2B5EF4-FFF2-40B4-BE49-F238E27FC236}">
                <a16:creationId xmlns:a16="http://schemas.microsoft.com/office/drawing/2014/main" id="{58CCFD09-DF10-4DC4-9347-F78008813A36}"/>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4553694" y="2703741"/>
            <a:ext cx="755741" cy="737308"/>
          </a:xfrm>
          <a:prstGeom prst="rect">
            <a:avLst/>
          </a:prstGeom>
        </p:spPr>
      </p:pic>
    </p:spTree>
    <p:extLst>
      <p:ext uri="{BB962C8B-B14F-4D97-AF65-F5344CB8AC3E}">
        <p14:creationId xmlns:p14="http://schemas.microsoft.com/office/powerpoint/2010/main" val="4278117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F940-50E4-4A51-AD73-E7D9FD8182CF}"/>
              </a:ext>
            </a:extLst>
          </p:cNvPr>
          <p:cNvSpPr>
            <a:spLocks noGrp="1"/>
          </p:cNvSpPr>
          <p:nvPr>
            <p:ph type="title"/>
          </p:nvPr>
        </p:nvSpPr>
        <p:spPr/>
        <p:txBody>
          <a:bodyPr>
            <a:normAutofit/>
          </a:bodyPr>
          <a:lstStyle/>
          <a:p>
            <a:r>
              <a:rPr lang="en-US" sz="4400"/>
              <a:t>Preamble – The Agenda </a:t>
            </a:r>
          </a:p>
        </p:txBody>
      </p:sp>
      <p:graphicFrame>
        <p:nvGraphicFramePr>
          <p:cNvPr id="6" name="Content Placeholder 2">
            <a:extLst>
              <a:ext uri="{FF2B5EF4-FFF2-40B4-BE49-F238E27FC236}">
                <a16:creationId xmlns:a16="http://schemas.microsoft.com/office/drawing/2014/main" id="{F100E105-ED07-47B2-80A5-6BA5D70402BC}"/>
              </a:ext>
            </a:extLst>
          </p:cNvPr>
          <p:cNvGraphicFramePr>
            <a:graphicFrameLocks noGrp="1"/>
          </p:cNvGraphicFramePr>
          <p:nvPr>
            <p:ph idx="1"/>
            <p:extLst>
              <p:ext uri="{D42A27DB-BD31-4B8C-83A1-F6EECF244321}">
                <p14:modId xmlns:p14="http://schemas.microsoft.com/office/powerpoint/2010/main" val="23380812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9497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BE9763-0AA7-9844-A00A-F31F193DD88F}"/>
              </a:ext>
            </a:extLst>
          </p:cNvPr>
          <p:cNvSpPr>
            <a:spLocks noGrp="1"/>
          </p:cNvSpPr>
          <p:nvPr>
            <p:ph type="body" sz="quarter" idx="13"/>
          </p:nvPr>
        </p:nvSpPr>
        <p:spPr>
          <a:xfrm>
            <a:off x="4071668" y="1630800"/>
            <a:ext cx="7535115" cy="4213013"/>
          </a:xfrm>
        </p:spPr>
        <p:txBody>
          <a:bodyPr>
            <a:normAutofit fontScale="92500" lnSpcReduction="20000"/>
          </a:bodyPr>
          <a:lstStyle/>
          <a:p>
            <a:pPr>
              <a:lnSpc>
                <a:spcPct val="120000"/>
              </a:lnSpc>
              <a:tabLst>
                <a:tab pos="344488" algn="l"/>
              </a:tabLst>
            </a:pPr>
            <a:r>
              <a:rPr lang="en-US" sz="2000" b="1"/>
              <a:t>Datasets</a:t>
            </a:r>
            <a:r>
              <a:rPr lang="en-US" sz="2000"/>
              <a:t> – registered, known data sets</a:t>
            </a:r>
          </a:p>
          <a:p>
            <a:pPr>
              <a:lnSpc>
                <a:spcPct val="120000"/>
              </a:lnSpc>
              <a:tabLst>
                <a:tab pos="344488" algn="l"/>
              </a:tabLst>
            </a:pPr>
            <a:r>
              <a:rPr lang="en-US" sz="2000" b="1"/>
              <a:t>Experiments</a:t>
            </a:r>
            <a:r>
              <a:rPr lang="en-US" sz="2000"/>
              <a:t> – Training runs</a:t>
            </a:r>
          </a:p>
          <a:p>
            <a:pPr>
              <a:lnSpc>
                <a:spcPct val="120000"/>
              </a:lnSpc>
              <a:tabLst>
                <a:tab pos="344488" algn="l"/>
              </a:tabLst>
            </a:pPr>
            <a:r>
              <a:rPr lang="en-US" sz="2000" b="1"/>
              <a:t>Pipelines</a:t>
            </a:r>
            <a:r>
              <a:rPr lang="en-US" sz="2000"/>
              <a:t> – Training workflows</a:t>
            </a:r>
          </a:p>
          <a:p>
            <a:pPr>
              <a:lnSpc>
                <a:spcPct val="120000"/>
              </a:lnSpc>
              <a:tabLst>
                <a:tab pos="344488" algn="l"/>
              </a:tabLst>
            </a:pPr>
            <a:r>
              <a:rPr lang="en-US" sz="2000" b="1"/>
              <a:t>Models</a:t>
            </a:r>
            <a:r>
              <a:rPr lang="en-US" sz="2000"/>
              <a:t> – Registered, versioned models</a:t>
            </a:r>
          </a:p>
          <a:p>
            <a:pPr>
              <a:lnSpc>
                <a:spcPct val="120000"/>
              </a:lnSpc>
              <a:tabLst>
                <a:tab pos="344488" algn="l"/>
              </a:tabLst>
            </a:pPr>
            <a:r>
              <a:rPr lang="en-US" sz="2000" b="1"/>
              <a:t>Endpoints:</a:t>
            </a:r>
          </a:p>
          <a:p>
            <a:pPr>
              <a:lnSpc>
                <a:spcPct val="120000"/>
              </a:lnSpc>
              <a:tabLst>
                <a:tab pos="344488" algn="l"/>
              </a:tabLst>
            </a:pPr>
            <a:r>
              <a:rPr lang="en-US" sz="2000"/>
              <a:t>	</a:t>
            </a:r>
            <a:r>
              <a:rPr lang="en-US" sz="2000" b="1"/>
              <a:t>Real-time Endpoints </a:t>
            </a:r>
            <a:r>
              <a:rPr lang="en-US" sz="2000"/>
              <a:t>– Deployed model endpoints</a:t>
            </a:r>
          </a:p>
          <a:p>
            <a:pPr>
              <a:lnSpc>
                <a:spcPct val="120000"/>
              </a:lnSpc>
              <a:tabLst>
                <a:tab pos="344488" algn="l"/>
              </a:tabLst>
            </a:pPr>
            <a:r>
              <a:rPr lang="en-US" sz="2000"/>
              <a:t>	</a:t>
            </a:r>
            <a:r>
              <a:rPr lang="en-US" sz="2000" b="1"/>
              <a:t>Pipeline Endpoints </a:t>
            </a:r>
            <a:r>
              <a:rPr lang="en-US" sz="2000"/>
              <a:t>– Training workflow endpoints</a:t>
            </a:r>
          </a:p>
          <a:p>
            <a:pPr>
              <a:lnSpc>
                <a:spcPct val="120000"/>
              </a:lnSpc>
              <a:tabLst>
                <a:tab pos="344488" algn="l"/>
              </a:tabLst>
            </a:pPr>
            <a:r>
              <a:rPr lang="en-US" sz="2000" b="1"/>
              <a:t>Compute</a:t>
            </a:r>
            <a:r>
              <a:rPr lang="en-US" sz="2000"/>
              <a:t> – Managed compute</a:t>
            </a:r>
          </a:p>
          <a:p>
            <a:pPr>
              <a:lnSpc>
                <a:spcPct val="120000"/>
              </a:lnSpc>
              <a:tabLst>
                <a:tab pos="344488" algn="l"/>
              </a:tabLst>
            </a:pPr>
            <a:r>
              <a:rPr lang="en-US" sz="2000" b="1"/>
              <a:t>Environments </a:t>
            </a:r>
            <a:r>
              <a:rPr lang="en-US" sz="2000"/>
              <a:t>– defined training and inference environments</a:t>
            </a:r>
          </a:p>
          <a:p>
            <a:pPr>
              <a:lnSpc>
                <a:spcPct val="120000"/>
              </a:lnSpc>
              <a:tabLst>
                <a:tab pos="344488" algn="l"/>
              </a:tabLst>
            </a:pPr>
            <a:r>
              <a:rPr lang="en-US" sz="2000" b="1"/>
              <a:t>Datastores</a:t>
            </a:r>
            <a:r>
              <a:rPr lang="en-US" sz="2000"/>
              <a:t> – Connections to data</a:t>
            </a:r>
          </a:p>
        </p:txBody>
      </p:sp>
      <p:sp>
        <p:nvSpPr>
          <p:cNvPr id="2" name="Title 1">
            <a:extLst>
              <a:ext uri="{FF2B5EF4-FFF2-40B4-BE49-F238E27FC236}">
                <a16:creationId xmlns:a16="http://schemas.microsoft.com/office/drawing/2014/main" id="{259C9452-672F-2B44-A4A5-6F421FD57B54}"/>
              </a:ext>
            </a:extLst>
          </p:cNvPr>
          <p:cNvSpPr>
            <a:spLocks noGrp="1"/>
          </p:cNvSpPr>
          <p:nvPr>
            <p:ph type="title"/>
          </p:nvPr>
        </p:nvSpPr>
        <p:spPr/>
        <p:txBody>
          <a:bodyPr/>
          <a:lstStyle/>
          <a:p>
            <a:r>
              <a:rPr lang="en-US"/>
              <a:t>Azure Machine Learning</a:t>
            </a:r>
          </a:p>
        </p:txBody>
      </p:sp>
      <p:pic>
        <p:nvPicPr>
          <p:cNvPr id="6" name="Picture 5" descr="Menu of options in Azure Machine Learning">
            <a:extLst>
              <a:ext uri="{FF2B5EF4-FFF2-40B4-BE49-F238E27FC236}">
                <a16:creationId xmlns:a16="http://schemas.microsoft.com/office/drawing/2014/main" id="{2C127A1C-5A94-6A40-A090-EEC05E147890}"/>
              </a:ext>
            </a:extLst>
          </p:cNvPr>
          <p:cNvPicPr>
            <a:picLocks noChangeAspect="1"/>
          </p:cNvPicPr>
          <p:nvPr/>
        </p:nvPicPr>
        <p:blipFill rotWithShape="1">
          <a:blip r:embed="rId3"/>
          <a:srcRect t="46903" r="85641" b="3417"/>
          <a:stretch/>
        </p:blipFill>
        <p:spPr>
          <a:xfrm>
            <a:off x="1090246" y="1787850"/>
            <a:ext cx="2215663" cy="3988193"/>
          </a:xfrm>
          <a:prstGeom prst="rect">
            <a:avLst/>
          </a:prstGeom>
        </p:spPr>
      </p:pic>
    </p:spTree>
    <p:extLst>
      <p:ext uri="{BB962C8B-B14F-4D97-AF65-F5344CB8AC3E}">
        <p14:creationId xmlns:p14="http://schemas.microsoft.com/office/powerpoint/2010/main" val="3956126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7168-C53F-47CD-984C-66390D7A6CA1}"/>
              </a:ext>
            </a:extLst>
          </p:cNvPr>
          <p:cNvSpPr>
            <a:spLocks noGrp="1"/>
          </p:cNvSpPr>
          <p:nvPr>
            <p:ph type="title"/>
          </p:nvPr>
        </p:nvSpPr>
        <p:spPr>
          <a:xfrm>
            <a:off x="178157" y="3687084"/>
            <a:ext cx="9144000" cy="1355750"/>
          </a:xfrm>
        </p:spPr>
        <p:txBody>
          <a:bodyPr vert="horz" lIns="91440" tIns="45720" rIns="91440" bIns="45720" rtlCol="0" anchor="b">
            <a:normAutofit/>
          </a:bodyPr>
          <a:lstStyle/>
          <a:p>
            <a:r>
              <a:rPr lang="en-US" sz="5400" dirty="0"/>
              <a:t>Azure </a:t>
            </a:r>
            <a:r>
              <a:rPr lang="en-US" sz="5400"/>
              <a:t>Machine Learning</a:t>
            </a:r>
            <a:endParaRPr lang="en-US" sz="5000" kern="1200" dirty="0">
              <a:solidFill>
                <a:schemeClr val="tx1"/>
              </a:solidFill>
              <a:latin typeface="+mj-lt"/>
              <a:ea typeface="+mj-ea"/>
              <a:cs typeface="+mj-cs"/>
            </a:endParaRPr>
          </a:p>
        </p:txBody>
      </p:sp>
      <p:sp>
        <p:nvSpPr>
          <p:cNvPr id="12" name="Freeform 20">
            <a:extLst>
              <a:ext uri="{FF2B5EF4-FFF2-40B4-BE49-F238E27FC236}">
                <a16:creationId xmlns:a16="http://schemas.microsoft.com/office/drawing/2014/main" id="{B5128750-6DE7-4BD7-B6DD-399E90474D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2758"/>
            <a:ext cx="4522796" cy="2919017"/>
          </a:xfrm>
          <a:custGeom>
            <a:avLst/>
            <a:gdLst>
              <a:gd name="connsiteX0" fmla="*/ 0 w 4522796"/>
              <a:gd name="connsiteY0" fmla="*/ 2919017 h 2919017"/>
              <a:gd name="connsiteX1" fmla="*/ 4522796 w 4522796"/>
              <a:gd name="connsiteY1" fmla="*/ 2919017 h 2919017"/>
              <a:gd name="connsiteX2" fmla="*/ 3170909 w 4522796"/>
              <a:gd name="connsiteY2" fmla="*/ 0 h 2919017"/>
              <a:gd name="connsiteX3" fmla="*/ 0 w 4522796"/>
              <a:gd name="connsiteY3" fmla="*/ 0 h 2919017"/>
            </a:gdLst>
            <a:ahLst/>
            <a:cxnLst>
              <a:cxn ang="0">
                <a:pos x="connsiteX0" y="connsiteY0"/>
              </a:cxn>
              <a:cxn ang="0">
                <a:pos x="connsiteX1" y="connsiteY1"/>
              </a:cxn>
              <a:cxn ang="0">
                <a:pos x="connsiteX2" y="connsiteY2"/>
              </a:cxn>
              <a:cxn ang="0">
                <a:pos x="connsiteX3" y="connsiteY3"/>
              </a:cxn>
            </a:cxnLst>
            <a:rect l="l" t="t" r="r" b="b"/>
            <a:pathLst>
              <a:path w="4522796" h="2919017">
                <a:moveTo>
                  <a:pt x="0" y="2919017"/>
                </a:moveTo>
                <a:lnTo>
                  <a:pt x="4522796" y="2919017"/>
                </a:lnTo>
                <a:lnTo>
                  <a:pt x="3170909" y="0"/>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2">
            <a:extLst>
              <a:ext uri="{FF2B5EF4-FFF2-40B4-BE49-F238E27FC236}">
                <a16:creationId xmlns:a16="http://schemas.microsoft.com/office/drawing/2014/main" id="{07BA6415-1CCB-4FE4-8D1D-DE0505D99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22">
            <a:extLst>
              <a:ext uri="{FF2B5EF4-FFF2-40B4-BE49-F238E27FC236}">
                <a16:creationId xmlns:a16="http://schemas.microsoft.com/office/drawing/2014/main" id="{CA1B373B-0DE9-4AE4-A839-26F801A34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48626"/>
            <a:ext cx="6754821" cy="1409374"/>
          </a:xfrm>
          <a:custGeom>
            <a:avLst/>
            <a:gdLst>
              <a:gd name="connsiteX0" fmla="*/ 0 w 6754821"/>
              <a:gd name="connsiteY0" fmla="*/ 0 h 1409374"/>
              <a:gd name="connsiteX1" fmla="*/ 6754821 w 6754821"/>
              <a:gd name="connsiteY1" fmla="*/ 0 h 1409374"/>
              <a:gd name="connsiteX2" fmla="*/ 6102096 w 6754821"/>
              <a:gd name="connsiteY2" fmla="*/ 1409374 h 1409374"/>
              <a:gd name="connsiteX3" fmla="*/ 0 w 6754821"/>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6754821" h="1409374">
                <a:moveTo>
                  <a:pt x="0" y="0"/>
                </a:moveTo>
                <a:lnTo>
                  <a:pt x="6754821" y="0"/>
                </a:lnTo>
                <a:lnTo>
                  <a:pt x="6102096" y="1409374"/>
                </a:lnTo>
                <a:lnTo>
                  <a:pt x="0" y="1409374"/>
                </a:lnTo>
                <a:close/>
              </a:path>
            </a:pathLst>
          </a:custGeom>
          <a:solidFill>
            <a:srgbClr val="89898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4D27056-BAFB-41BC-8739-DAC1A2A47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04764"/>
            <a:ext cx="2462456" cy="2760644"/>
          </a:xfrm>
          <a:prstGeom prst="rect">
            <a:avLst/>
          </a:prstGeom>
        </p:spPr>
      </p:pic>
      <p:sp>
        <p:nvSpPr>
          <p:cNvPr id="10" name="TextBox 9">
            <a:extLst>
              <a:ext uri="{FF2B5EF4-FFF2-40B4-BE49-F238E27FC236}">
                <a16:creationId xmlns:a16="http://schemas.microsoft.com/office/drawing/2014/main" id="{1DFED37E-398F-4A77-8527-1B4981B1883E}"/>
              </a:ext>
            </a:extLst>
          </p:cNvPr>
          <p:cNvSpPr txBox="1"/>
          <p:nvPr/>
        </p:nvSpPr>
        <p:spPr>
          <a:xfrm>
            <a:off x="9126008" y="520648"/>
            <a:ext cx="2514471"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Questions?</a:t>
            </a:r>
          </a:p>
        </p:txBody>
      </p:sp>
    </p:spTree>
    <p:extLst>
      <p:ext uri="{BB962C8B-B14F-4D97-AF65-F5344CB8AC3E}">
        <p14:creationId xmlns:p14="http://schemas.microsoft.com/office/powerpoint/2010/main" val="817251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D1F5F-64A3-4F2F-B50F-858CD81EAEF3}"/>
              </a:ext>
            </a:extLst>
          </p:cNvPr>
          <p:cNvSpPr>
            <a:spLocks noGrp="1"/>
          </p:cNvSpPr>
          <p:nvPr>
            <p:ph type="title"/>
          </p:nvPr>
        </p:nvSpPr>
        <p:spPr/>
        <p:txBody>
          <a:bodyPr/>
          <a:lstStyle/>
          <a:p>
            <a:r>
              <a:rPr lang="en-US" dirty="0"/>
              <a:t>Lab</a:t>
            </a:r>
          </a:p>
        </p:txBody>
      </p:sp>
      <p:sp>
        <p:nvSpPr>
          <p:cNvPr id="4" name="Text Placeholder 3">
            <a:extLst>
              <a:ext uri="{FF2B5EF4-FFF2-40B4-BE49-F238E27FC236}">
                <a16:creationId xmlns:a16="http://schemas.microsoft.com/office/drawing/2014/main" id="{6E9F264D-69B6-4975-BA6F-5170328B94A3}"/>
              </a:ext>
            </a:extLst>
          </p:cNvPr>
          <p:cNvSpPr>
            <a:spLocks noGrp="1"/>
          </p:cNvSpPr>
          <p:nvPr>
            <p:ph type="body" idx="1"/>
          </p:nvPr>
        </p:nvSpPr>
        <p:spPr/>
        <p:txBody>
          <a:bodyPr/>
          <a:lstStyle/>
          <a:p>
            <a:r>
              <a:rPr lang="en-US" dirty="0"/>
              <a:t>Your First Machine Learning Experiment in the Cloud</a:t>
            </a:r>
          </a:p>
        </p:txBody>
      </p:sp>
    </p:spTree>
    <p:extLst>
      <p:ext uri="{BB962C8B-B14F-4D97-AF65-F5344CB8AC3E}">
        <p14:creationId xmlns:p14="http://schemas.microsoft.com/office/powerpoint/2010/main" val="3971863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48">
            <a:extLst>
              <a:ext uri="{FF2B5EF4-FFF2-40B4-BE49-F238E27FC236}">
                <a16:creationId xmlns:a16="http://schemas.microsoft.com/office/drawing/2014/main" id="{AE7446D0-1ECD-41DE-B419-58C86D37E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874" y="0"/>
            <a:ext cx="6519834" cy="6858000"/>
          </a:xfrm>
          <a:custGeom>
            <a:avLst/>
            <a:gdLst>
              <a:gd name="connsiteX0" fmla="*/ 3176153 w 6519834"/>
              <a:gd name="connsiteY0" fmla="*/ 0 h 6858000"/>
              <a:gd name="connsiteX1" fmla="*/ 6519834 w 6519834"/>
              <a:gd name="connsiteY1" fmla="*/ 0 h 6858000"/>
              <a:gd name="connsiteX2" fmla="*/ 6519834 w 6519834"/>
              <a:gd name="connsiteY2" fmla="*/ 6858000 h 6858000"/>
              <a:gd name="connsiteX3" fmla="*/ 0 w 651983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9834" h="6858000">
                <a:moveTo>
                  <a:pt x="3176153" y="0"/>
                </a:moveTo>
                <a:lnTo>
                  <a:pt x="6519834" y="0"/>
                </a:lnTo>
                <a:lnTo>
                  <a:pt x="6519834" y="6858000"/>
                </a:lnTo>
                <a:lnTo>
                  <a:pt x="0" y="6858000"/>
                </a:lnTo>
                <a:close/>
              </a:path>
            </a:pathLst>
          </a:custGeom>
          <a:solidFill>
            <a:srgbClr val="89898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F7168-C53F-47CD-984C-66390D7A6CA1}"/>
              </a:ext>
            </a:extLst>
          </p:cNvPr>
          <p:cNvSpPr>
            <a:spLocks noGrp="1"/>
          </p:cNvSpPr>
          <p:nvPr>
            <p:ph type="title"/>
          </p:nvPr>
        </p:nvSpPr>
        <p:spPr>
          <a:xfrm>
            <a:off x="628650" y="2245810"/>
            <a:ext cx="6394450" cy="1355750"/>
          </a:xfrm>
        </p:spPr>
        <p:txBody>
          <a:bodyPr vert="horz" lIns="91440" tIns="45720" rIns="91440" bIns="45720" rtlCol="0" anchor="b">
            <a:normAutofit/>
          </a:bodyPr>
          <a:lstStyle/>
          <a:p>
            <a:r>
              <a:rPr lang="en-US" sz="4600"/>
              <a:t>Preamble – Some Initial Thoughts</a:t>
            </a:r>
          </a:p>
        </p:txBody>
      </p:sp>
      <p:sp>
        <p:nvSpPr>
          <p:cNvPr id="14" name="Freeform 44">
            <a:extLst>
              <a:ext uri="{FF2B5EF4-FFF2-40B4-BE49-F238E27FC236}">
                <a16:creationId xmlns:a16="http://schemas.microsoft.com/office/drawing/2014/main" id="{AC795A7F-5B31-4FB1-B065-3E746F34E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82160" cy="2130951"/>
          </a:xfrm>
          <a:custGeom>
            <a:avLst/>
            <a:gdLst>
              <a:gd name="connsiteX0" fmla="*/ 0 w 8682160"/>
              <a:gd name="connsiteY0" fmla="*/ 0 h 2130951"/>
              <a:gd name="connsiteX1" fmla="*/ 838200 w 8682160"/>
              <a:gd name="connsiteY1" fmla="*/ 0 h 2130951"/>
              <a:gd name="connsiteX2" fmla="*/ 3368820 w 8682160"/>
              <a:gd name="connsiteY2" fmla="*/ 0 h 2130951"/>
              <a:gd name="connsiteX3" fmla="*/ 3581400 w 8682160"/>
              <a:gd name="connsiteY3" fmla="*/ 0 h 2130951"/>
              <a:gd name="connsiteX4" fmla="*/ 4207020 w 8682160"/>
              <a:gd name="connsiteY4" fmla="*/ 0 h 2130951"/>
              <a:gd name="connsiteX5" fmla="*/ 4419600 w 8682160"/>
              <a:gd name="connsiteY5" fmla="*/ 0 h 2130951"/>
              <a:gd name="connsiteX6" fmla="*/ 4443641 w 8682160"/>
              <a:gd name="connsiteY6" fmla="*/ 0 h 2130951"/>
              <a:gd name="connsiteX7" fmla="*/ 5281841 w 8682160"/>
              <a:gd name="connsiteY7" fmla="*/ 0 h 2130951"/>
              <a:gd name="connsiteX8" fmla="*/ 5281841 w 8682160"/>
              <a:gd name="connsiteY8" fmla="*/ 478 h 2130951"/>
              <a:gd name="connsiteX9" fmla="*/ 7843960 w 8682160"/>
              <a:gd name="connsiteY9" fmla="*/ 478 h 2130951"/>
              <a:gd name="connsiteX10" fmla="*/ 8682160 w 8682160"/>
              <a:gd name="connsiteY10" fmla="*/ 478 h 2130951"/>
              <a:gd name="connsiteX11" fmla="*/ 7695472 w 8682160"/>
              <a:gd name="connsiteY11" fmla="*/ 2130951 h 2130951"/>
              <a:gd name="connsiteX12" fmla="*/ 6857272 w 8682160"/>
              <a:gd name="connsiteY12" fmla="*/ 2130951 h 2130951"/>
              <a:gd name="connsiteX13" fmla="*/ 4419600 w 8682160"/>
              <a:gd name="connsiteY13" fmla="*/ 2130951 h 2130951"/>
              <a:gd name="connsiteX14" fmla="*/ 4207020 w 8682160"/>
              <a:gd name="connsiteY14" fmla="*/ 2130951 h 2130951"/>
              <a:gd name="connsiteX15" fmla="*/ 3581400 w 8682160"/>
              <a:gd name="connsiteY15" fmla="*/ 2130951 h 2130951"/>
              <a:gd name="connsiteX16" fmla="*/ 3368820 w 8682160"/>
              <a:gd name="connsiteY16" fmla="*/ 2130951 h 2130951"/>
              <a:gd name="connsiteX17" fmla="*/ 838200 w 8682160"/>
              <a:gd name="connsiteY17" fmla="*/ 2130951 h 2130951"/>
              <a:gd name="connsiteX18" fmla="*/ 0 w 8682160"/>
              <a:gd name="connsiteY18"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82160" h="2130951">
                <a:moveTo>
                  <a:pt x="0" y="0"/>
                </a:moveTo>
                <a:lnTo>
                  <a:pt x="838200" y="0"/>
                </a:lnTo>
                <a:lnTo>
                  <a:pt x="3368820" y="0"/>
                </a:lnTo>
                <a:lnTo>
                  <a:pt x="3581400" y="0"/>
                </a:lnTo>
                <a:lnTo>
                  <a:pt x="4207020" y="0"/>
                </a:lnTo>
                <a:lnTo>
                  <a:pt x="4419600" y="0"/>
                </a:lnTo>
                <a:lnTo>
                  <a:pt x="4443641" y="0"/>
                </a:lnTo>
                <a:lnTo>
                  <a:pt x="5281841" y="0"/>
                </a:lnTo>
                <a:lnTo>
                  <a:pt x="5281841" y="478"/>
                </a:lnTo>
                <a:lnTo>
                  <a:pt x="7843960" y="478"/>
                </a:lnTo>
                <a:lnTo>
                  <a:pt x="8682160" y="478"/>
                </a:lnTo>
                <a:lnTo>
                  <a:pt x="7695472" y="2130951"/>
                </a:lnTo>
                <a:lnTo>
                  <a:pt x="6857272" y="2130951"/>
                </a:lnTo>
                <a:lnTo>
                  <a:pt x="4419600" y="2130951"/>
                </a:lnTo>
                <a:lnTo>
                  <a:pt x="4207020" y="2130951"/>
                </a:lnTo>
                <a:lnTo>
                  <a:pt x="3581400" y="2130951"/>
                </a:lnTo>
                <a:lnTo>
                  <a:pt x="3368820" y="2130951"/>
                </a:lnTo>
                <a:lnTo>
                  <a:pt x="838200" y="2130951"/>
                </a:lnTo>
                <a:lnTo>
                  <a:pt x="0" y="213095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6093864-A11B-4D68-90C4-083A14413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2685" y="643467"/>
            <a:ext cx="2414299" cy="2705099"/>
          </a:xfrm>
          <a:prstGeom prst="rect">
            <a:avLst/>
          </a:prstGeom>
        </p:spPr>
      </p:pic>
      <p:sp>
        <p:nvSpPr>
          <p:cNvPr id="16" name="Freeform 45">
            <a:extLst>
              <a:ext uri="{FF2B5EF4-FFF2-40B4-BE49-F238E27FC236}">
                <a16:creationId xmlns:a16="http://schemas.microsoft.com/office/drawing/2014/main" id="{B9D8496E-C924-4F8E-A90C-022E28756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6535924" cy="2174681"/>
          </a:xfrm>
          <a:custGeom>
            <a:avLst/>
            <a:gdLst>
              <a:gd name="connsiteX0" fmla="*/ 0 w 6535924"/>
              <a:gd name="connsiteY0" fmla="*/ 0 h 2174681"/>
              <a:gd name="connsiteX1" fmla="*/ 838200 w 6535924"/>
              <a:gd name="connsiteY1" fmla="*/ 0 h 2174681"/>
              <a:gd name="connsiteX2" fmla="*/ 5697724 w 6535924"/>
              <a:gd name="connsiteY2" fmla="*/ 0 h 2174681"/>
              <a:gd name="connsiteX3" fmla="*/ 6535924 w 6535924"/>
              <a:gd name="connsiteY3" fmla="*/ 0 h 2174681"/>
              <a:gd name="connsiteX4" fmla="*/ 5528762 w 6535924"/>
              <a:gd name="connsiteY4" fmla="*/ 2174681 h 2174681"/>
              <a:gd name="connsiteX5" fmla="*/ 4690562 w 6535924"/>
              <a:gd name="connsiteY5" fmla="*/ 2174681 h 2174681"/>
              <a:gd name="connsiteX6" fmla="*/ 967037 w 6535924"/>
              <a:gd name="connsiteY6" fmla="*/ 2174681 h 2174681"/>
              <a:gd name="connsiteX7" fmla="*/ 838200 w 6535924"/>
              <a:gd name="connsiteY7" fmla="*/ 2174681 h 2174681"/>
              <a:gd name="connsiteX8" fmla="*/ 128837 w 6535924"/>
              <a:gd name="connsiteY8" fmla="*/ 2174681 h 2174681"/>
              <a:gd name="connsiteX9" fmla="*/ 0 w 6535924"/>
              <a:gd name="connsiteY9"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35924" h="2174681">
                <a:moveTo>
                  <a:pt x="0" y="0"/>
                </a:moveTo>
                <a:lnTo>
                  <a:pt x="838200" y="0"/>
                </a:lnTo>
                <a:lnTo>
                  <a:pt x="5697724" y="0"/>
                </a:lnTo>
                <a:lnTo>
                  <a:pt x="6535924" y="0"/>
                </a:lnTo>
                <a:lnTo>
                  <a:pt x="5528762" y="2174681"/>
                </a:lnTo>
                <a:lnTo>
                  <a:pt x="4690562" y="2174681"/>
                </a:lnTo>
                <a:lnTo>
                  <a:pt x="967037" y="2174681"/>
                </a:lnTo>
                <a:lnTo>
                  <a:pt x="838200" y="2174681"/>
                </a:lnTo>
                <a:lnTo>
                  <a:pt x="128837"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11A6BD7-F214-413E-9186-58D1DA35BCD1}"/>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613650" y="3608516"/>
            <a:ext cx="2328229" cy="2608662"/>
          </a:xfrm>
          <a:prstGeom prst="rect">
            <a:avLst/>
          </a:prstGeom>
        </p:spPr>
      </p:pic>
    </p:spTree>
    <p:extLst>
      <p:ext uri="{BB962C8B-B14F-4D97-AF65-F5344CB8AC3E}">
        <p14:creationId xmlns:p14="http://schemas.microsoft.com/office/powerpoint/2010/main" val="218215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7168-C53F-47CD-984C-66390D7A6CA1}"/>
              </a:ext>
            </a:extLst>
          </p:cNvPr>
          <p:cNvSpPr>
            <a:spLocks noGrp="1"/>
          </p:cNvSpPr>
          <p:nvPr>
            <p:ph type="title"/>
          </p:nvPr>
        </p:nvSpPr>
        <p:spPr/>
        <p:txBody>
          <a:bodyPr/>
          <a:lstStyle/>
          <a:p>
            <a:r>
              <a:rPr lang="en-US" dirty="0"/>
              <a:t>Preamble – Some Initial Thoughts</a:t>
            </a:r>
          </a:p>
        </p:txBody>
      </p:sp>
      <p:sp>
        <p:nvSpPr>
          <p:cNvPr id="11" name="Rectangle 10">
            <a:extLst>
              <a:ext uri="{FF2B5EF4-FFF2-40B4-BE49-F238E27FC236}">
                <a16:creationId xmlns:a16="http://schemas.microsoft.com/office/drawing/2014/main" id="{C49DAC1B-B115-43A0-9390-94238DBDB775}"/>
              </a:ext>
            </a:extLst>
          </p:cNvPr>
          <p:cNvSpPr/>
          <p:nvPr/>
        </p:nvSpPr>
        <p:spPr>
          <a:xfrm>
            <a:off x="3080679" y="3132205"/>
            <a:ext cx="7228902" cy="707886"/>
          </a:xfrm>
          <a:prstGeom prst="rect">
            <a:avLst/>
          </a:prstGeom>
        </p:spPr>
        <p:txBody>
          <a:bodyPr wrap="none">
            <a:spAutoFit/>
          </a:bodyPr>
          <a:lstStyle/>
          <a:p>
            <a:pPr algn="ctr"/>
            <a:r>
              <a:rPr lang="en-US" sz="4000" dirty="0"/>
              <a:t>https://github.com/cloudscaleml/</a:t>
            </a:r>
          </a:p>
        </p:txBody>
      </p:sp>
      <p:pic>
        <p:nvPicPr>
          <p:cNvPr id="15" name="Graphic 14">
            <a:extLst>
              <a:ext uri="{FF2B5EF4-FFF2-40B4-BE49-F238E27FC236}">
                <a16:creationId xmlns:a16="http://schemas.microsoft.com/office/drawing/2014/main" id="{ECE35662-00D6-45CC-A0E8-98A8A3076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7115" y="2992208"/>
            <a:ext cx="987879" cy="987879"/>
          </a:xfrm>
          <a:prstGeom prst="rect">
            <a:avLst/>
          </a:prstGeom>
        </p:spPr>
      </p:pic>
    </p:spTree>
    <p:extLst>
      <p:ext uri="{BB962C8B-B14F-4D97-AF65-F5344CB8AC3E}">
        <p14:creationId xmlns:p14="http://schemas.microsoft.com/office/powerpoint/2010/main" val="4084054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BF7AE-41A8-43D8-94BE-94DDE79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770889"/>
            <a:ext cx="10905066" cy="5316221"/>
          </a:xfrm>
          <a:prstGeom prst="rect">
            <a:avLst/>
          </a:prstGeom>
        </p:spPr>
      </p:pic>
    </p:spTree>
    <p:extLst>
      <p:ext uri="{BB962C8B-B14F-4D97-AF65-F5344CB8AC3E}">
        <p14:creationId xmlns:p14="http://schemas.microsoft.com/office/powerpoint/2010/main" val="1658115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29926-CEA4-4A90-ABE8-6211F4BD4514}"/>
              </a:ext>
            </a:extLst>
          </p:cNvPr>
          <p:cNvSpPr>
            <a:spLocks noGrp="1"/>
          </p:cNvSpPr>
          <p:nvPr>
            <p:ph type="title"/>
          </p:nvPr>
        </p:nvSpPr>
        <p:spPr/>
        <p:txBody>
          <a:bodyPr/>
          <a:lstStyle/>
          <a:p>
            <a:r>
              <a:rPr lang="en-US" dirty="0"/>
              <a:t>Programming</a:t>
            </a:r>
          </a:p>
        </p:txBody>
      </p:sp>
      <p:grpSp>
        <p:nvGrpSpPr>
          <p:cNvPr id="6" name="Group 5">
            <a:extLst>
              <a:ext uri="{FF2B5EF4-FFF2-40B4-BE49-F238E27FC236}">
                <a16:creationId xmlns:a16="http://schemas.microsoft.com/office/drawing/2014/main" id="{9AD2BF59-0A3C-43CE-808E-705BDD19B6B0}"/>
              </a:ext>
            </a:extLst>
          </p:cNvPr>
          <p:cNvGrpSpPr/>
          <p:nvPr/>
        </p:nvGrpSpPr>
        <p:grpSpPr>
          <a:xfrm>
            <a:off x="3678973" y="2331720"/>
            <a:ext cx="4834054" cy="2194560"/>
            <a:chOff x="3282583" y="2252880"/>
            <a:chExt cx="4834054" cy="2194560"/>
          </a:xfrm>
        </p:grpSpPr>
        <p:sp>
          <p:nvSpPr>
            <p:cNvPr id="7" name="Rectangle 6">
              <a:extLst>
                <a:ext uri="{FF2B5EF4-FFF2-40B4-BE49-F238E27FC236}">
                  <a16:creationId xmlns:a16="http://schemas.microsoft.com/office/drawing/2014/main" id="{2BF572D2-B943-4F60-ADB1-5607057C253C}"/>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6835A34-18BC-41BC-95C5-64980F42BF0A}"/>
                    </a:ext>
                  </a:extLst>
                </p14:cNvPr>
                <p14:cNvContentPartPr/>
                <p14:nvPr/>
              </p14:nvContentPartPr>
              <p14:xfrm>
                <a:off x="3282583" y="2792623"/>
                <a:ext cx="996840" cy="295200"/>
              </p14:xfrm>
            </p:contentPart>
          </mc:Choice>
          <mc:Fallback xmlns="">
            <p:pic>
              <p:nvPicPr>
                <p:cNvPr id="8" name="Ink 7">
                  <a:extLst>
                    <a:ext uri="{FF2B5EF4-FFF2-40B4-BE49-F238E27FC236}">
                      <a16:creationId xmlns:a16="http://schemas.microsoft.com/office/drawing/2014/main" id="{C6835A34-18BC-41BC-95C5-64980F42BF0A}"/>
                    </a:ext>
                  </a:extLst>
                </p:cNvPr>
                <p:cNvPicPr/>
                <p:nvPr/>
              </p:nvPicPr>
              <p:blipFill>
                <a:blip r:embed="rId4"/>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078FF1C-3C34-4305-BC99-9669D6CB8C7B}"/>
                    </a:ext>
                  </a:extLst>
                </p14:cNvPr>
                <p14:cNvContentPartPr/>
                <p14:nvPr/>
              </p14:nvContentPartPr>
              <p14:xfrm>
                <a:off x="3347897" y="3707023"/>
                <a:ext cx="996840" cy="295200"/>
              </p14:xfrm>
            </p:contentPart>
          </mc:Choice>
          <mc:Fallback xmlns="">
            <p:pic>
              <p:nvPicPr>
                <p:cNvPr id="9" name="Ink 8">
                  <a:extLst>
                    <a:ext uri="{FF2B5EF4-FFF2-40B4-BE49-F238E27FC236}">
                      <a16:creationId xmlns:a16="http://schemas.microsoft.com/office/drawing/2014/main" id="{8078FF1C-3C34-4305-BC99-9669D6CB8C7B}"/>
                    </a:ext>
                  </a:extLst>
                </p:cNvPr>
                <p:cNvPicPr/>
                <p:nvPr/>
              </p:nvPicPr>
              <p:blipFill>
                <a:blip r:embed="rId4"/>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1F18115-1370-4B83-97AE-44468F314106}"/>
                    </a:ext>
                  </a:extLst>
                </p14:cNvPr>
                <p14:cNvContentPartPr/>
                <p14:nvPr/>
              </p14:nvContentPartPr>
              <p14:xfrm>
                <a:off x="7119797" y="3133800"/>
                <a:ext cx="996840" cy="295200"/>
              </p14:xfrm>
            </p:contentPart>
          </mc:Choice>
          <mc:Fallback xmlns="">
            <p:pic>
              <p:nvPicPr>
                <p:cNvPr id="10" name="Ink 9">
                  <a:extLst>
                    <a:ext uri="{FF2B5EF4-FFF2-40B4-BE49-F238E27FC236}">
                      <a16:creationId xmlns:a16="http://schemas.microsoft.com/office/drawing/2014/main" id="{21F18115-1370-4B83-97AE-44468F314106}"/>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11" name="TextBox 10">
            <a:extLst>
              <a:ext uri="{FF2B5EF4-FFF2-40B4-BE49-F238E27FC236}">
                <a16:creationId xmlns:a16="http://schemas.microsoft.com/office/drawing/2014/main" id="{E8F8B5C9-31C0-424A-9E19-E2F54687D84E}"/>
              </a:ext>
            </a:extLst>
          </p:cNvPr>
          <p:cNvSpPr txBox="1"/>
          <p:nvPr/>
        </p:nvSpPr>
        <p:spPr>
          <a:xfrm>
            <a:off x="2494513" y="2858886"/>
            <a:ext cx="109966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algorithm</a:t>
            </a:r>
          </a:p>
        </p:txBody>
      </p:sp>
      <p:sp>
        <p:nvSpPr>
          <p:cNvPr id="12" name="TextBox 11">
            <a:extLst>
              <a:ext uri="{FF2B5EF4-FFF2-40B4-BE49-F238E27FC236}">
                <a16:creationId xmlns:a16="http://schemas.microsoft.com/office/drawing/2014/main" id="{9AA40BF4-274B-4DAA-9D7D-96BC5E48247D}"/>
              </a:ext>
            </a:extLst>
          </p:cNvPr>
          <p:cNvSpPr txBox="1"/>
          <p:nvPr/>
        </p:nvSpPr>
        <p:spPr>
          <a:xfrm>
            <a:off x="2964189" y="3773286"/>
            <a:ext cx="5915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input</a:t>
            </a:r>
          </a:p>
        </p:txBody>
      </p:sp>
      <p:sp>
        <p:nvSpPr>
          <p:cNvPr id="13" name="TextBox 12">
            <a:extLst>
              <a:ext uri="{FF2B5EF4-FFF2-40B4-BE49-F238E27FC236}">
                <a16:creationId xmlns:a16="http://schemas.microsoft.com/office/drawing/2014/main" id="{43AC7693-DB8C-4EB0-99B0-E91CC0D46B16}"/>
              </a:ext>
            </a:extLst>
          </p:cNvPr>
          <p:cNvSpPr txBox="1"/>
          <p:nvPr/>
        </p:nvSpPr>
        <p:spPr>
          <a:xfrm>
            <a:off x="8706367" y="3144438"/>
            <a:ext cx="79380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answer</a:t>
            </a:r>
          </a:p>
        </p:txBody>
      </p:sp>
    </p:spTree>
    <p:extLst>
      <p:ext uri="{BB962C8B-B14F-4D97-AF65-F5344CB8AC3E}">
        <p14:creationId xmlns:p14="http://schemas.microsoft.com/office/powerpoint/2010/main" val="1659351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29926-CEA4-4A90-ABE8-6211F4BD4514}"/>
              </a:ext>
            </a:extLst>
          </p:cNvPr>
          <p:cNvSpPr>
            <a:spLocks noGrp="1"/>
          </p:cNvSpPr>
          <p:nvPr>
            <p:ph type="title"/>
          </p:nvPr>
        </p:nvSpPr>
        <p:spPr/>
        <p:txBody>
          <a:bodyPr/>
          <a:lstStyle/>
          <a:p>
            <a:r>
              <a:rPr lang="en-US" dirty="0"/>
              <a:t>Machine Learning</a:t>
            </a:r>
          </a:p>
        </p:txBody>
      </p:sp>
      <p:grpSp>
        <p:nvGrpSpPr>
          <p:cNvPr id="6" name="Group 5">
            <a:extLst>
              <a:ext uri="{FF2B5EF4-FFF2-40B4-BE49-F238E27FC236}">
                <a16:creationId xmlns:a16="http://schemas.microsoft.com/office/drawing/2014/main" id="{9AD2BF59-0A3C-43CE-808E-705BDD19B6B0}"/>
              </a:ext>
            </a:extLst>
          </p:cNvPr>
          <p:cNvGrpSpPr/>
          <p:nvPr/>
        </p:nvGrpSpPr>
        <p:grpSpPr>
          <a:xfrm>
            <a:off x="3678973" y="2331720"/>
            <a:ext cx="4834054" cy="2194560"/>
            <a:chOff x="3282583" y="2252880"/>
            <a:chExt cx="4834054" cy="2194560"/>
          </a:xfrm>
        </p:grpSpPr>
        <p:sp>
          <p:nvSpPr>
            <p:cNvPr id="7" name="Rectangle 6">
              <a:extLst>
                <a:ext uri="{FF2B5EF4-FFF2-40B4-BE49-F238E27FC236}">
                  <a16:creationId xmlns:a16="http://schemas.microsoft.com/office/drawing/2014/main" id="{2BF572D2-B943-4F60-ADB1-5607057C253C}"/>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6835A34-18BC-41BC-95C5-64980F42BF0A}"/>
                    </a:ext>
                  </a:extLst>
                </p14:cNvPr>
                <p14:cNvContentPartPr/>
                <p14:nvPr/>
              </p14:nvContentPartPr>
              <p14:xfrm>
                <a:off x="3282583" y="2792623"/>
                <a:ext cx="996840" cy="295200"/>
              </p14:xfrm>
            </p:contentPart>
          </mc:Choice>
          <mc:Fallback xmlns="">
            <p:pic>
              <p:nvPicPr>
                <p:cNvPr id="8" name="Ink 7">
                  <a:extLst>
                    <a:ext uri="{FF2B5EF4-FFF2-40B4-BE49-F238E27FC236}">
                      <a16:creationId xmlns:a16="http://schemas.microsoft.com/office/drawing/2014/main" id="{C6835A34-18BC-41BC-95C5-64980F42BF0A}"/>
                    </a:ext>
                  </a:extLst>
                </p:cNvPr>
                <p:cNvPicPr/>
                <p:nvPr/>
              </p:nvPicPr>
              <p:blipFill>
                <a:blip r:embed="rId4"/>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078FF1C-3C34-4305-BC99-9669D6CB8C7B}"/>
                    </a:ext>
                  </a:extLst>
                </p14:cNvPr>
                <p14:cNvContentPartPr/>
                <p14:nvPr/>
              </p14:nvContentPartPr>
              <p14:xfrm>
                <a:off x="3347897" y="3707023"/>
                <a:ext cx="996840" cy="295200"/>
              </p14:xfrm>
            </p:contentPart>
          </mc:Choice>
          <mc:Fallback xmlns="">
            <p:pic>
              <p:nvPicPr>
                <p:cNvPr id="9" name="Ink 8">
                  <a:extLst>
                    <a:ext uri="{FF2B5EF4-FFF2-40B4-BE49-F238E27FC236}">
                      <a16:creationId xmlns:a16="http://schemas.microsoft.com/office/drawing/2014/main" id="{8078FF1C-3C34-4305-BC99-9669D6CB8C7B}"/>
                    </a:ext>
                  </a:extLst>
                </p:cNvPr>
                <p:cNvPicPr/>
                <p:nvPr/>
              </p:nvPicPr>
              <p:blipFill>
                <a:blip r:embed="rId4"/>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1F18115-1370-4B83-97AE-44468F314106}"/>
                    </a:ext>
                  </a:extLst>
                </p14:cNvPr>
                <p14:cNvContentPartPr/>
                <p14:nvPr/>
              </p14:nvContentPartPr>
              <p14:xfrm>
                <a:off x="7119797" y="3133800"/>
                <a:ext cx="996840" cy="295200"/>
              </p14:xfrm>
            </p:contentPart>
          </mc:Choice>
          <mc:Fallback xmlns="">
            <p:pic>
              <p:nvPicPr>
                <p:cNvPr id="10" name="Ink 9">
                  <a:extLst>
                    <a:ext uri="{FF2B5EF4-FFF2-40B4-BE49-F238E27FC236}">
                      <a16:creationId xmlns:a16="http://schemas.microsoft.com/office/drawing/2014/main" id="{21F18115-1370-4B83-97AE-44468F314106}"/>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11" name="TextBox 10">
            <a:extLst>
              <a:ext uri="{FF2B5EF4-FFF2-40B4-BE49-F238E27FC236}">
                <a16:creationId xmlns:a16="http://schemas.microsoft.com/office/drawing/2014/main" id="{E8F8B5C9-31C0-424A-9E19-E2F54687D84E}"/>
              </a:ext>
            </a:extLst>
          </p:cNvPr>
          <p:cNvSpPr txBox="1"/>
          <p:nvPr/>
        </p:nvSpPr>
        <p:spPr>
          <a:xfrm>
            <a:off x="2761891" y="2871463"/>
            <a:ext cx="793807" cy="307777"/>
          </a:xfrm>
          <a:prstGeom prst="rect">
            <a:avLst/>
          </a:prstGeom>
          <a:noFill/>
        </p:spPr>
        <p:txBody>
          <a:bodyPr wrap="none" lIns="0" tIns="0" rIns="0" bIns="0" rtlCol="0">
            <a:spAutoFit/>
          </a:bodyPr>
          <a:lstStyle/>
          <a:p>
            <a:pPr algn="l"/>
            <a:r>
              <a:rPr lang="en-US" sz="2000">
                <a:solidFill>
                  <a:schemeClr val="accent3"/>
                </a:solidFill>
              </a:rPr>
              <a:t>answer</a:t>
            </a:r>
          </a:p>
        </p:txBody>
      </p:sp>
      <p:sp>
        <p:nvSpPr>
          <p:cNvPr id="12" name="TextBox 11">
            <a:extLst>
              <a:ext uri="{FF2B5EF4-FFF2-40B4-BE49-F238E27FC236}">
                <a16:creationId xmlns:a16="http://schemas.microsoft.com/office/drawing/2014/main" id="{9AA40BF4-274B-4DAA-9D7D-96BC5E48247D}"/>
              </a:ext>
            </a:extLst>
          </p:cNvPr>
          <p:cNvSpPr txBox="1"/>
          <p:nvPr/>
        </p:nvSpPr>
        <p:spPr>
          <a:xfrm>
            <a:off x="2964189" y="3773286"/>
            <a:ext cx="5915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input</a:t>
            </a:r>
          </a:p>
        </p:txBody>
      </p:sp>
      <p:sp>
        <p:nvSpPr>
          <p:cNvPr id="13" name="TextBox 12">
            <a:extLst>
              <a:ext uri="{FF2B5EF4-FFF2-40B4-BE49-F238E27FC236}">
                <a16:creationId xmlns:a16="http://schemas.microsoft.com/office/drawing/2014/main" id="{43AC7693-DB8C-4EB0-99B0-E91CC0D46B16}"/>
              </a:ext>
            </a:extLst>
          </p:cNvPr>
          <p:cNvSpPr txBox="1"/>
          <p:nvPr/>
        </p:nvSpPr>
        <p:spPr>
          <a:xfrm>
            <a:off x="8706367" y="3144438"/>
            <a:ext cx="1099660" cy="307777"/>
          </a:xfrm>
          <a:prstGeom prst="rect">
            <a:avLst/>
          </a:prstGeom>
          <a:noFill/>
        </p:spPr>
        <p:txBody>
          <a:bodyPr wrap="none" lIns="0" tIns="0" rIns="0" bIns="0" rtlCol="0">
            <a:spAutoFit/>
          </a:bodyPr>
          <a:lstStyle/>
          <a:p>
            <a:pPr algn="l"/>
            <a:r>
              <a:rPr lang="en-US" sz="2000">
                <a:solidFill>
                  <a:schemeClr val="accent3"/>
                </a:solidFill>
              </a:rPr>
              <a:t>algorithm</a:t>
            </a:r>
          </a:p>
        </p:txBody>
      </p:sp>
    </p:spTree>
    <p:extLst>
      <p:ext uri="{BB962C8B-B14F-4D97-AF65-F5344CB8AC3E}">
        <p14:creationId xmlns:p14="http://schemas.microsoft.com/office/powerpoint/2010/main" val="590554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dirty="0"/>
              <a:t>Machine Learning</a:t>
            </a:r>
          </a:p>
        </p:txBody>
      </p:sp>
      <p:grpSp>
        <p:nvGrpSpPr>
          <p:cNvPr id="3" name="Group 2">
            <a:extLst>
              <a:ext uri="{FF2B5EF4-FFF2-40B4-BE49-F238E27FC236}">
                <a16:creationId xmlns:a16="http://schemas.microsoft.com/office/drawing/2014/main" id="{C24F65B4-3F91-408A-9317-ACBD1B104AFC}"/>
              </a:ext>
            </a:extLst>
          </p:cNvPr>
          <p:cNvGrpSpPr/>
          <p:nvPr/>
        </p:nvGrpSpPr>
        <p:grpSpPr>
          <a:xfrm>
            <a:off x="3787513" y="2331720"/>
            <a:ext cx="4725514" cy="2194560"/>
            <a:chOff x="3391123" y="2252880"/>
            <a:chExt cx="4725514" cy="2194560"/>
          </a:xfrm>
        </p:grpSpPr>
        <p:sp>
          <p:nvSpPr>
            <p:cNvPr id="4" name="Rectangle 3">
              <a:extLst>
                <a:ext uri="{FF2B5EF4-FFF2-40B4-BE49-F238E27FC236}">
                  <a16:creationId xmlns:a16="http://schemas.microsoft.com/office/drawing/2014/main" id="{8D63FBD3-A35F-45EA-8EE1-4DA6B6399220}"/>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4F0296B-6DDA-43D9-82F6-7F5B9E935FED}"/>
                    </a:ext>
                  </a:extLst>
                </p14:cNvPr>
                <p14:cNvContentPartPr/>
                <p14:nvPr/>
              </p14:nvContentPartPr>
              <p14:xfrm>
                <a:off x="3391123" y="3202560"/>
                <a:ext cx="996840" cy="295200"/>
              </p14:xfrm>
            </p:contentPart>
          </mc:Choice>
          <mc:Fallback xmlns="">
            <p:pic>
              <p:nvPicPr>
                <p:cNvPr id="5" name="Ink 4">
                  <a:extLst>
                    <a:ext uri="{FF2B5EF4-FFF2-40B4-BE49-F238E27FC236}">
                      <a16:creationId xmlns:a16="http://schemas.microsoft.com/office/drawing/2014/main" id="{04F0296B-6DDA-43D9-82F6-7F5B9E935FED}"/>
                    </a:ext>
                  </a:extLst>
                </p:cNvPr>
                <p:cNvPicPr/>
                <p:nvPr/>
              </p:nvPicPr>
              <p:blipFill>
                <a:blip r:embed="rId4"/>
                <a:stretch>
                  <a:fillRect/>
                </a:stretch>
              </p:blipFill>
              <p:spPr>
                <a:xfrm>
                  <a:off x="3355110" y="3166604"/>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90E759C-0DB4-4893-A496-82AC61271515}"/>
                    </a:ext>
                  </a:extLst>
                </p14:cNvPr>
                <p14:cNvContentPartPr/>
                <p14:nvPr/>
              </p14:nvContentPartPr>
              <p14:xfrm>
                <a:off x="7119797" y="3133800"/>
                <a:ext cx="996840" cy="295200"/>
              </p14:xfrm>
            </p:contentPart>
          </mc:Choice>
          <mc:Fallback xmlns="">
            <p:pic>
              <p:nvPicPr>
                <p:cNvPr id="6" name="Ink 5">
                  <a:extLst>
                    <a:ext uri="{FF2B5EF4-FFF2-40B4-BE49-F238E27FC236}">
                      <a16:creationId xmlns:a16="http://schemas.microsoft.com/office/drawing/2014/main" id="{A90E759C-0DB4-4893-A496-82AC61271515}"/>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7" name="TextBox 6">
            <a:extLst>
              <a:ext uri="{FF2B5EF4-FFF2-40B4-BE49-F238E27FC236}">
                <a16:creationId xmlns:a16="http://schemas.microsoft.com/office/drawing/2014/main" id="{0C711773-4860-41F5-89BF-922CFBEB58BB}"/>
              </a:ext>
            </a:extLst>
          </p:cNvPr>
          <p:cNvSpPr txBox="1"/>
          <p:nvPr/>
        </p:nvSpPr>
        <p:spPr>
          <a:xfrm>
            <a:off x="2990491" y="3275110"/>
            <a:ext cx="496931" cy="307777"/>
          </a:xfrm>
          <a:prstGeom prst="rect">
            <a:avLst/>
          </a:prstGeom>
          <a:noFill/>
        </p:spPr>
        <p:txBody>
          <a:bodyPr wrap="none" lIns="0" tIns="0" rIns="0" bIns="0" rtlCol="0">
            <a:spAutoFit/>
          </a:bodyPr>
          <a:lstStyle/>
          <a:p>
            <a:pPr algn="l"/>
            <a:r>
              <a:rPr lang="en-US" sz="2000">
                <a:solidFill>
                  <a:schemeClr val="accent3"/>
                </a:solidFill>
              </a:rPr>
              <a:t>data</a:t>
            </a:r>
          </a:p>
        </p:txBody>
      </p:sp>
      <p:sp>
        <p:nvSpPr>
          <p:cNvPr id="8" name="TextBox 7">
            <a:extLst>
              <a:ext uri="{FF2B5EF4-FFF2-40B4-BE49-F238E27FC236}">
                <a16:creationId xmlns:a16="http://schemas.microsoft.com/office/drawing/2014/main" id="{93C14789-3FB9-45DF-8F31-C82E09294554}"/>
              </a:ext>
            </a:extLst>
          </p:cNvPr>
          <p:cNvSpPr txBox="1"/>
          <p:nvPr/>
        </p:nvSpPr>
        <p:spPr>
          <a:xfrm>
            <a:off x="8730891" y="3121222"/>
            <a:ext cx="719749" cy="307777"/>
          </a:xfrm>
          <a:prstGeom prst="rect">
            <a:avLst/>
          </a:prstGeom>
          <a:noFill/>
        </p:spPr>
        <p:txBody>
          <a:bodyPr wrap="none" lIns="0" tIns="0" rIns="0" bIns="0" rtlCol="0">
            <a:spAutoFit/>
          </a:bodyPr>
          <a:lstStyle/>
          <a:p>
            <a:pPr algn="l"/>
            <a:r>
              <a:rPr lang="en-US" sz="2000">
                <a:solidFill>
                  <a:schemeClr val="accent3"/>
                </a:solidFill>
              </a:rPr>
              <a:t>model</a:t>
            </a:r>
          </a:p>
        </p:txBody>
      </p:sp>
      <p:sp>
        <p:nvSpPr>
          <p:cNvPr id="9" name="TextBox 8">
            <a:extLst>
              <a:ext uri="{FF2B5EF4-FFF2-40B4-BE49-F238E27FC236}">
                <a16:creationId xmlns:a16="http://schemas.microsoft.com/office/drawing/2014/main" id="{6EA89B0D-C0FB-4F96-983B-173D7EFCFCA0}"/>
              </a:ext>
            </a:extLst>
          </p:cNvPr>
          <p:cNvSpPr txBox="1"/>
          <p:nvPr/>
        </p:nvSpPr>
        <p:spPr>
          <a:xfrm>
            <a:off x="5373615" y="2929353"/>
            <a:ext cx="1553310" cy="861774"/>
          </a:xfrm>
          <a:prstGeom prst="rect">
            <a:avLst/>
          </a:prstGeom>
          <a:noFill/>
        </p:spPr>
        <p:txBody>
          <a:bodyPr wrap="none" lIns="0" tIns="0" rIns="0" bIns="0" rtlCol="0">
            <a:spAutoFit/>
          </a:bodyPr>
          <a:lstStyle/>
          <a:p>
            <a:pPr algn="ctr"/>
            <a:r>
              <a:rPr lang="en-US" sz="2800" b="1">
                <a:solidFill>
                  <a:schemeClr val="accent3"/>
                </a:solidFill>
              </a:rPr>
              <a:t>science-y</a:t>
            </a:r>
          </a:p>
          <a:p>
            <a:pPr algn="ctr"/>
            <a:r>
              <a:rPr lang="en-US" sz="2800" b="1">
                <a:solidFill>
                  <a:schemeClr val="accent3"/>
                </a:solidFill>
              </a:rPr>
              <a:t>things</a:t>
            </a:r>
          </a:p>
        </p:txBody>
      </p:sp>
    </p:spTree>
    <p:extLst>
      <p:ext uri="{BB962C8B-B14F-4D97-AF65-F5344CB8AC3E}">
        <p14:creationId xmlns:p14="http://schemas.microsoft.com/office/powerpoint/2010/main" val="330210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1732</Words>
  <Application>Microsoft Office PowerPoint</Application>
  <PresentationFormat>Widescreen</PresentationFormat>
  <Paragraphs>278</Paragraphs>
  <Slides>32</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Arial</vt:lpstr>
      <vt:lpstr>Calibri</vt:lpstr>
      <vt:lpstr>Calibri Light</vt:lpstr>
      <vt:lpstr>Segoe Semibold</vt:lpstr>
      <vt:lpstr>Segoe UI</vt:lpstr>
      <vt:lpstr>Segoe UI Light</vt:lpstr>
      <vt:lpstr>Segoe UI Semibold</vt:lpstr>
      <vt:lpstr>Segoe UI Semilight</vt:lpstr>
      <vt:lpstr>Times New Roman</vt:lpstr>
      <vt:lpstr>Office Theme</vt:lpstr>
      <vt:lpstr>1_Office Theme</vt:lpstr>
      <vt:lpstr>Cloud Scale Machine Learning</vt:lpstr>
      <vt:lpstr>Preamble – The Agenda </vt:lpstr>
      <vt:lpstr>Preamble – The Agenda </vt:lpstr>
      <vt:lpstr>Preamble – Some Initial Thoughts</vt:lpstr>
      <vt:lpstr>Preamble – Some Initial Thoughts</vt:lpstr>
      <vt:lpstr>PowerPoint Presentation</vt:lpstr>
      <vt:lpstr>Programming</vt:lpstr>
      <vt:lpstr>Machine Learning</vt:lpstr>
      <vt:lpstr>Machine Learning</vt:lpstr>
      <vt:lpstr>science</vt:lpstr>
      <vt:lpstr>science</vt:lpstr>
      <vt:lpstr>The Model Building Process</vt:lpstr>
      <vt:lpstr>AI on the Cloud</vt:lpstr>
      <vt:lpstr>Machine Learning on Azure</vt:lpstr>
      <vt:lpstr>Machine Learning </vt:lpstr>
      <vt:lpstr>PowerPoint Presentation</vt:lpstr>
      <vt:lpstr>PowerPoint Presentation</vt:lpstr>
      <vt:lpstr>create model locally</vt:lpstr>
      <vt:lpstr>PowerPoint Presentation</vt:lpstr>
      <vt:lpstr>Azure Machine Learning</vt:lpstr>
      <vt:lpstr>workspace and compute</vt:lpstr>
      <vt:lpstr>Azure Machine Learning</vt:lpstr>
      <vt:lpstr>PowerPoint Presentation</vt:lpstr>
      <vt:lpstr>running experiments</vt:lpstr>
      <vt:lpstr>Azure Machine Learning</vt:lpstr>
      <vt:lpstr>PowerPoint Presentation</vt:lpstr>
      <vt:lpstr>Azure Machine Learning</vt:lpstr>
      <vt:lpstr>models</vt:lpstr>
      <vt:lpstr>Deploy image</vt:lpstr>
      <vt:lpstr>Azure Machine Learning</vt:lpstr>
      <vt:lpstr>Azure Machine Learning</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Scale Machine Learning</dc:title>
  <dc:creator>Cassie Breviu</dc:creator>
  <cp:lastModifiedBy>Cassie Breviu</cp:lastModifiedBy>
  <cp:revision>6</cp:revision>
  <dcterms:created xsi:type="dcterms:W3CDTF">2019-11-08T15:05:26Z</dcterms:created>
  <dcterms:modified xsi:type="dcterms:W3CDTF">2019-11-08T23:20:43Z</dcterms:modified>
</cp:coreProperties>
</file>